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Lst>
  <p:notesMasterIdLst>
    <p:notesMasterId r:id="rId210"/>
  </p:notesMasterIdLst>
  <p:handoutMasterIdLst>
    <p:handoutMasterId r:id="rId211"/>
  </p:handoutMasterIdLst>
  <p:sldIdLst>
    <p:sldId id="285" r:id="rId3"/>
    <p:sldId id="269" r:id="rId4"/>
    <p:sldId id="328" r:id="rId5"/>
    <p:sldId id="332" r:id="rId6"/>
    <p:sldId id="337" r:id="rId7"/>
    <p:sldId id="339" r:id="rId8"/>
    <p:sldId id="340" r:id="rId9"/>
    <p:sldId id="342" r:id="rId10"/>
    <p:sldId id="344" r:id="rId11"/>
    <p:sldId id="345" r:id="rId12"/>
    <p:sldId id="346" r:id="rId13"/>
    <p:sldId id="347" r:id="rId14"/>
    <p:sldId id="348" r:id="rId15"/>
    <p:sldId id="349" r:id="rId16"/>
    <p:sldId id="350" r:id="rId17"/>
    <p:sldId id="351" r:id="rId18"/>
    <p:sldId id="356" r:id="rId19"/>
    <p:sldId id="358" r:id="rId20"/>
    <p:sldId id="355" r:id="rId21"/>
    <p:sldId id="363" r:id="rId22"/>
    <p:sldId id="365" r:id="rId23"/>
    <p:sldId id="366" r:id="rId24"/>
    <p:sldId id="367" r:id="rId25"/>
    <p:sldId id="368" r:id="rId26"/>
    <p:sldId id="369" r:id="rId27"/>
    <p:sldId id="370" r:id="rId28"/>
    <p:sldId id="371" r:id="rId29"/>
    <p:sldId id="375" r:id="rId30"/>
    <p:sldId id="376" r:id="rId31"/>
    <p:sldId id="381" r:id="rId32"/>
    <p:sldId id="382" r:id="rId33"/>
    <p:sldId id="383" r:id="rId34"/>
    <p:sldId id="384" r:id="rId35"/>
    <p:sldId id="385" r:id="rId36"/>
    <p:sldId id="386" r:id="rId37"/>
    <p:sldId id="387" r:id="rId38"/>
    <p:sldId id="388" r:id="rId39"/>
    <p:sldId id="389" r:id="rId40"/>
    <p:sldId id="390" r:id="rId41"/>
    <p:sldId id="391" r:id="rId42"/>
    <p:sldId id="393" r:id="rId43"/>
    <p:sldId id="394" r:id="rId44"/>
    <p:sldId id="395" r:id="rId45"/>
    <p:sldId id="411" r:id="rId46"/>
    <p:sldId id="409" r:id="rId47"/>
    <p:sldId id="465" r:id="rId48"/>
    <p:sldId id="491" r:id="rId49"/>
    <p:sldId id="498" r:id="rId50"/>
    <p:sldId id="296" r:id="rId51"/>
    <p:sldId id="261" r:id="rId52"/>
    <p:sldId id="300" r:id="rId53"/>
    <p:sldId id="499" r:id="rId54"/>
    <p:sldId id="500" r:id="rId55"/>
    <p:sldId id="372" r:id="rId56"/>
    <p:sldId id="374" r:id="rId57"/>
    <p:sldId id="373" r:id="rId58"/>
    <p:sldId id="392" r:id="rId59"/>
    <p:sldId id="501" r:id="rId60"/>
    <p:sldId id="502" r:id="rId61"/>
    <p:sldId id="503" r:id="rId62"/>
    <p:sldId id="402" r:id="rId63"/>
    <p:sldId id="406" r:id="rId64"/>
    <p:sldId id="403" r:id="rId65"/>
    <p:sldId id="405" r:id="rId66"/>
    <p:sldId id="404" r:id="rId67"/>
    <p:sldId id="443" r:id="rId68"/>
    <p:sldId id="444" r:id="rId69"/>
    <p:sldId id="445" r:id="rId70"/>
    <p:sldId id="446" r:id="rId71"/>
    <p:sldId id="447" r:id="rId72"/>
    <p:sldId id="448" r:id="rId73"/>
    <p:sldId id="298" r:id="rId74"/>
    <p:sldId id="504" r:id="rId75"/>
    <p:sldId id="505" r:id="rId76"/>
    <p:sldId id="398" r:id="rId77"/>
    <p:sldId id="506" r:id="rId78"/>
    <p:sldId id="396" r:id="rId79"/>
    <p:sldId id="399" r:id="rId80"/>
    <p:sldId id="508" r:id="rId81"/>
    <p:sldId id="510" r:id="rId82"/>
    <p:sldId id="555" r:id="rId83"/>
    <p:sldId id="407" r:id="rId84"/>
    <p:sldId id="557" r:id="rId85"/>
    <p:sldId id="558" r:id="rId86"/>
    <p:sldId id="559" r:id="rId87"/>
    <p:sldId id="353" r:id="rId88"/>
    <p:sldId id="377" r:id="rId89"/>
    <p:sldId id="378" r:id="rId90"/>
    <p:sldId id="354" r:id="rId91"/>
    <p:sldId id="379" r:id="rId92"/>
    <p:sldId id="380" r:id="rId93"/>
    <p:sldId id="560" r:id="rId94"/>
    <p:sldId id="561" r:id="rId95"/>
    <p:sldId id="562" r:id="rId96"/>
    <p:sldId id="284" r:id="rId97"/>
    <p:sldId id="299" r:id="rId98"/>
    <p:sldId id="563" r:id="rId99"/>
    <p:sldId id="315" r:id="rId100"/>
    <p:sldId id="301" r:id="rId101"/>
    <p:sldId id="302" r:id="rId102"/>
    <p:sldId id="303" r:id="rId103"/>
    <p:sldId id="304" r:id="rId104"/>
    <p:sldId id="305" r:id="rId105"/>
    <p:sldId id="306" r:id="rId106"/>
    <p:sldId id="564" r:id="rId107"/>
    <p:sldId id="566" r:id="rId108"/>
    <p:sldId id="286" r:id="rId109"/>
    <p:sldId id="289" r:id="rId110"/>
    <p:sldId id="295" r:id="rId111"/>
    <p:sldId id="567" r:id="rId112"/>
    <p:sldId id="297" r:id="rId113"/>
    <p:sldId id="568" r:id="rId114"/>
    <p:sldId id="290" r:id="rId115"/>
    <p:sldId id="570" r:id="rId116"/>
    <p:sldId id="571" r:id="rId117"/>
    <p:sldId id="572" r:id="rId118"/>
    <p:sldId id="573" r:id="rId119"/>
    <p:sldId id="574" r:id="rId120"/>
    <p:sldId id="575" r:id="rId121"/>
    <p:sldId id="576" r:id="rId122"/>
    <p:sldId id="577" r:id="rId123"/>
    <p:sldId id="578" r:id="rId124"/>
    <p:sldId id="257" r:id="rId125"/>
    <p:sldId id="258" r:id="rId126"/>
    <p:sldId id="259" r:id="rId127"/>
    <p:sldId id="260" r:id="rId128"/>
    <p:sldId id="579" r:id="rId129"/>
    <p:sldId id="262" r:id="rId130"/>
    <p:sldId id="263" r:id="rId131"/>
    <p:sldId id="264" r:id="rId132"/>
    <p:sldId id="265" r:id="rId133"/>
    <p:sldId id="266" r:id="rId134"/>
    <p:sldId id="267" r:id="rId135"/>
    <p:sldId id="268" r:id="rId136"/>
    <p:sldId id="580" r:id="rId137"/>
    <p:sldId id="270" r:id="rId138"/>
    <p:sldId id="271" r:id="rId139"/>
    <p:sldId id="272" r:id="rId140"/>
    <p:sldId id="273" r:id="rId141"/>
    <p:sldId id="274" r:id="rId142"/>
    <p:sldId id="275" r:id="rId143"/>
    <p:sldId id="276" r:id="rId144"/>
    <p:sldId id="277" r:id="rId145"/>
    <p:sldId id="278" r:id="rId146"/>
    <p:sldId id="279" r:id="rId147"/>
    <p:sldId id="280" r:id="rId148"/>
    <p:sldId id="281" r:id="rId149"/>
    <p:sldId id="282" r:id="rId150"/>
    <p:sldId id="283" r:id="rId151"/>
    <p:sldId id="581" r:id="rId152"/>
    <p:sldId id="582" r:id="rId153"/>
    <p:sldId id="583" r:id="rId154"/>
    <p:sldId id="287" r:id="rId155"/>
    <p:sldId id="288" r:id="rId156"/>
    <p:sldId id="584" r:id="rId157"/>
    <p:sldId id="585" r:id="rId158"/>
    <p:sldId id="291" r:id="rId159"/>
    <p:sldId id="292" r:id="rId160"/>
    <p:sldId id="293" r:id="rId161"/>
    <p:sldId id="294" r:id="rId162"/>
    <p:sldId id="586" r:id="rId163"/>
    <p:sldId id="587" r:id="rId164"/>
    <p:sldId id="588" r:id="rId165"/>
    <p:sldId id="589" r:id="rId166"/>
    <p:sldId id="590" r:id="rId167"/>
    <p:sldId id="591" r:id="rId168"/>
    <p:sldId id="256" r:id="rId169"/>
    <p:sldId id="592" r:id="rId170"/>
    <p:sldId id="593" r:id="rId171"/>
    <p:sldId id="594" r:id="rId172"/>
    <p:sldId id="595" r:id="rId173"/>
    <p:sldId id="596" r:id="rId174"/>
    <p:sldId id="597" r:id="rId175"/>
    <p:sldId id="598" r:id="rId176"/>
    <p:sldId id="599" r:id="rId177"/>
    <p:sldId id="600" r:id="rId178"/>
    <p:sldId id="601" r:id="rId179"/>
    <p:sldId id="602" r:id="rId180"/>
    <p:sldId id="603" r:id="rId181"/>
    <p:sldId id="604" r:id="rId182"/>
    <p:sldId id="605" r:id="rId183"/>
    <p:sldId id="606" r:id="rId184"/>
    <p:sldId id="607" r:id="rId185"/>
    <p:sldId id="608" r:id="rId186"/>
    <p:sldId id="609" r:id="rId187"/>
    <p:sldId id="610" r:id="rId188"/>
    <p:sldId id="611" r:id="rId189"/>
    <p:sldId id="612" r:id="rId190"/>
    <p:sldId id="613" r:id="rId191"/>
    <p:sldId id="614" r:id="rId192"/>
    <p:sldId id="615" r:id="rId193"/>
    <p:sldId id="616" r:id="rId194"/>
    <p:sldId id="617" r:id="rId195"/>
    <p:sldId id="618" r:id="rId196"/>
    <p:sldId id="619" r:id="rId197"/>
    <p:sldId id="620" r:id="rId198"/>
    <p:sldId id="621" r:id="rId199"/>
    <p:sldId id="622" r:id="rId200"/>
    <p:sldId id="623" r:id="rId201"/>
    <p:sldId id="624" r:id="rId202"/>
    <p:sldId id="625" r:id="rId203"/>
    <p:sldId id="626" r:id="rId204"/>
    <p:sldId id="627" r:id="rId205"/>
    <p:sldId id="628" r:id="rId206"/>
    <p:sldId id="629" r:id="rId207"/>
    <p:sldId id="630" r:id="rId208"/>
    <p:sldId id="631" r:id="rId209"/>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9" autoAdjust="0"/>
    <p:restoredTop sz="94577" autoAdjust="0"/>
  </p:normalViewPr>
  <p:slideViewPr>
    <p:cSldViewPr showGuides="1">
      <p:cViewPr varScale="1">
        <p:scale>
          <a:sx n="103" d="100"/>
          <a:sy n="103" d="100"/>
        </p:scale>
        <p:origin x="1158" y="102"/>
      </p:cViewPr>
      <p:guideLst>
        <p:guide orient="horz" pos="2160"/>
        <p:guide pos="2880"/>
      </p:guideLst>
    </p:cSldViewPr>
  </p:slideViewPr>
  <p:outlineViewPr>
    <p:cViewPr>
      <p:scale>
        <a:sx n="33" d="100"/>
        <a:sy n="33" d="100"/>
      </p:scale>
      <p:origin x="0" y="2946"/>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6" d="100"/>
          <a:sy n="56" d="100"/>
        </p:scale>
        <p:origin x="2994"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slide" Target="slides/slide142.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11" Type="http://schemas.openxmlformats.org/officeDocument/2006/relationships/handoutMaster" Target="handoutMasters/handout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01" Type="http://schemas.openxmlformats.org/officeDocument/2006/relationships/slide" Target="slides/slide199.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presProps" Target="presProps.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theme" Target="theme/them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notesMaster" Target="notesMasters/notesMaster1.xml"/><Relationship Id="rId215" Type="http://schemas.openxmlformats.org/officeDocument/2006/relationships/tableStyles" Target="tableStyle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BCAF672C-A33A-4B67-9384-078E35047BB7}" type="datetimeFigureOut">
              <a:rPr lang="en-US" smtClean="0"/>
              <a:t>12/5/2023</a:t>
            </a:fld>
            <a:endParaRPr lang="en-US" dirty="0"/>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B65DD256-0166-4FC5-94F9-F4364256EB07}"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fontAlgn="auto">
              <a:spcBef>
                <a:spcPts val="0"/>
              </a:spcBef>
              <a:spcAft>
                <a:spcPts val="0"/>
              </a:spcAft>
              <a:defRPr sz="1300">
                <a:latin typeface="+mn-lt"/>
                <a:cs typeface="+mn-cs"/>
              </a:defRPr>
            </a:lvl1pPr>
          </a:lstStyle>
          <a:p>
            <a:pPr>
              <a:defRPr/>
            </a:pPr>
            <a:endParaRPr lang="en-US" dirty="0"/>
          </a:p>
        </p:txBody>
      </p:sp>
      <p:sp>
        <p:nvSpPr>
          <p:cNvPr id="3" name="Date Placeholder 2"/>
          <p:cNvSpPr>
            <a:spLocks noGrp="1"/>
          </p:cNvSpPr>
          <p:nvPr>
            <p:ph type="dt" idx="1"/>
          </p:nvPr>
        </p:nvSpPr>
        <p:spPr>
          <a:xfrm>
            <a:off x="4143375" y="0"/>
            <a:ext cx="3170238" cy="479425"/>
          </a:xfrm>
          <a:prstGeom prst="rect">
            <a:avLst/>
          </a:prstGeom>
        </p:spPr>
        <p:txBody>
          <a:bodyPr vert="horz" lIns="96661" tIns="48331" rIns="96661" bIns="48331" rtlCol="0"/>
          <a:lstStyle>
            <a:lvl1pPr algn="r" fontAlgn="auto">
              <a:spcBef>
                <a:spcPts val="0"/>
              </a:spcBef>
              <a:spcAft>
                <a:spcPts val="0"/>
              </a:spcAft>
              <a:defRPr sz="1300">
                <a:latin typeface="+mn-lt"/>
                <a:cs typeface="+mn-cs"/>
              </a:defRPr>
            </a:lvl1pPr>
          </a:lstStyle>
          <a:p>
            <a:pPr>
              <a:defRPr/>
            </a:pPr>
            <a:fld id="{7C84F8F9-A933-4FDD-A77F-96178BCF121F}" type="datetimeFigureOut">
              <a:rPr lang="en-US"/>
              <a:t>12/5/2023</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pPr lvl="0"/>
            <a:endParaRPr lang="en-US" noProof="0" dirty="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61" tIns="48331" rIns="96661" bIns="48331" rtlCol="0" anchor="b"/>
          <a:lstStyle>
            <a:lvl1pPr algn="l" fontAlgn="auto">
              <a:spcBef>
                <a:spcPts val="0"/>
              </a:spcBef>
              <a:spcAft>
                <a:spcPts val="0"/>
              </a:spcAft>
              <a:defRPr sz="13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6661" tIns="48331" rIns="96661" bIns="48331" rtlCol="0" anchor="b"/>
          <a:lstStyle>
            <a:lvl1pPr algn="r" fontAlgn="auto">
              <a:spcBef>
                <a:spcPts val="0"/>
              </a:spcBef>
              <a:spcAft>
                <a:spcPts val="0"/>
              </a:spcAft>
              <a:defRPr sz="1300">
                <a:latin typeface="+mn-lt"/>
                <a:cs typeface="+mn-cs"/>
              </a:defRPr>
            </a:lvl1pPr>
          </a:lstStyle>
          <a:p>
            <a:pPr>
              <a:defRPr/>
            </a:pPr>
            <a:fld id="{34E2928F-F69C-4E73-A327-9B29E4D2A0B4}" type="slidenum">
              <a:rPr lang="en-US"/>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bwMode="auto">
          <a:noFill/>
          <a:ln>
            <a:solidFill>
              <a:srgbClr val="000000"/>
            </a:solidFill>
            <a:miter lim="800000"/>
          </a:ln>
        </p:spPr>
      </p:sp>
      <p:sp>
        <p:nvSpPr>
          <p:cNvPr id="20483" name="Notes Placeholder 2"/>
          <p:cNvSpPr>
            <a:spLocks noGrp="1"/>
          </p:cNvSpPr>
          <p:nvPr>
            <p:ph type="body" idx="1"/>
          </p:nvPr>
        </p:nvSpPr>
        <p:spPr bwMode="auto">
          <a:noFill/>
        </p:spPr>
        <p:txBody>
          <a:bodyPr wrap="square" numCol="1" anchor="t" anchorCtr="0" compatLnSpc="1"/>
          <a:lstStyle/>
          <a:p>
            <a:pPr eaLnBrk="1" hangingPunct="1">
              <a:spcBef>
                <a:spcPct val="0"/>
              </a:spcBef>
            </a:pPr>
            <a:endParaRPr lang="en-US" dirty="0"/>
          </a:p>
        </p:txBody>
      </p:sp>
      <p:sp>
        <p:nvSpPr>
          <p:cNvPr id="18436" name="Slide Number Placeholder 3"/>
          <p:cNvSpPr>
            <a:spLocks noGrp="1"/>
          </p:cNvSpPr>
          <p:nvPr>
            <p:ph type="sldNum" sz="quarter" idx="5"/>
          </p:nvPr>
        </p:nvSpPr>
        <p:spPr bwMode="auto">
          <a:ln>
            <a:miter lim="800000"/>
          </a:ln>
        </p:spPr>
        <p:txBody>
          <a:bodyPr wrap="square" numCol="1" anchorCtr="0" compatLnSpc="1"/>
          <a:lstStyle/>
          <a:p>
            <a:pPr fontAlgn="base">
              <a:spcBef>
                <a:spcPct val="0"/>
              </a:spcBef>
              <a:spcAft>
                <a:spcPct val="0"/>
              </a:spcAft>
              <a:defRPr/>
            </a:pPr>
            <a:fld id="{4FE44B65-0AD0-49E9-8F82-5353227EF8DD}" type="slidenum">
              <a:rPr lang="en-US" smtClean="0"/>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dirty="0"/>
          </a:p>
        </p:txBody>
      </p:sp>
      <p:sp>
        <p:nvSpPr>
          <p:cNvPr id="4" name="Slide Number Placeholder 3"/>
          <p:cNvSpPr>
            <a:spLocks noGrp="1"/>
          </p:cNvSpPr>
          <p:nvPr>
            <p:ph type="sldNum"/>
          </p:nvPr>
        </p:nvSpPr>
        <p:spPr/>
        <p:txBody>
          <a:bodyPr/>
          <a:lstStyle/>
          <a:p>
            <a:fld id="{0EDA7CD0-DB43-4A0F-BFDF-26F295F0B516}" type="slidenum">
              <a:rPr lang="en-US" altLang="en-US"/>
              <a:t>36</a:t>
            </a:fld>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dirty="0"/>
          </a:p>
        </p:txBody>
      </p:sp>
      <p:sp>
        <p:nvSpPr>
          <p:cNvPr id="4" name="Slide Number Placeholder 3"/>
          <p:cNvSpPr>
            <a:spLocks noGrp="1"/>
          </p:cNvSpPr>
          <p:nvPr>
            <p:ph type="sldNum"/>
          </p:nvPr>
        </p:nvSpPr>
        <p:spPr/>
        <p:txBody>
          <a:bodyPr/>
          <a:lstStyle/>
          <a:p>
            <a:fld id="{0EDA7CD0-DB43-4A0F-BFDF-26F295F0B516}" type="slidenum">
              <a:rPr lang="en-US" altLang="en-US"/>
              <a:t>37</a:t>
            </a:fld>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fld id="{0EDA7CD0-DB43-4A0F-BFDF-26F295F0B516}" type="slidenum">
              <a:rPr lang="en-US" altLang="en-US" smtClean="0"/>
              <a:t>38</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9"/>
          <p:cNvSpPr>
            <a:spLocks noGrp="1" noChangeArrowheads="1"/>
          </p:cNvSpPr>
          <p:nvPr>
            <p:ph type="sldNum"/>
          </p:nvPr>
        </p:nvSpPr>
        <p:spPr/>
        <p:txBody>
          <a:bodyPr/>
          <a:lstStyle/>
          <a:p>
            <a:fld id="{66599292-8E7E-4C2D-BCA0-55B1DC75DF2A}" type="slidenum">
              <a:rPr lang="en-US" altLang="en-US"/>
              <a:t>41</a:t>
            </a:fld>
            <a:endParaRPr lang="en-US" altLang="en-US"/>
          </a:p>
        </p:txBody>
      </p:sp>
      <p:sp>
        <p:nvSpPr>
          <p:cNvPr id="39937" name="Rectangle 1"/>
          <p:cNvSpPr txBox="1">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31838" y="4560888"/>
            <a:ext cx="5851525" cy="43195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9"/>
          <p:cNvSpPr>
            <a:spLocks noGrp="1" noChangeArrowheads="1"/>
          </p:cNvSpPr>
          <p:nvPr>
            <p:ph type="sldNum"/>
          </p:nvPr>
        </p:nvSpPr>
        <p:spPr/>
        <p:txBody>
          <a:bodyPr/>
          <a:lstStyle/>
          <a:p>
            <a:fld id="{66599292-8E7E-4C2D-BCA0-55B1DC75DF2A}" type="slidenum">
              <a:rPr lang="en-US" altLang="en-US"/>
              <a:t>42</a:t>
            </a:fld>
            <a:endParaRPr lang="en-US" altLang="en-US"/>
          </a:p>
        </p:txBody>
      </p:sp>
      <p:sp>
        <p:nvSpPr>
          <p:cNvPr id="39937" name="Rectangle 1"/>
          <p:cNvSpPr txBox="1">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731838" y="4560888"/>
            <a:ext cx="5851525" cy="43195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a:p>
        </p:txBody>
      </p:sp>
      <p:sp>
        <p:nvSpPr>
          <p:cNvPr id="4" name="Slide Number Placeholder 3"/>
          <p:cNvSpPr>
            <a:spLocks noGrp="1"/>
          </p:cNvSpPr>
          <p:nvPr>
            <p:ph type="sldNum"/>
          </p:nvPr>
        </p:nvSpPr>
        <p:spPr/>
        <p:txBody>
          <a:bodyPr/>
          <a:lstStyle/>
          <a:p>
            <a:fld id="{0EDA7CD0-DB43-4A0F-BFDF-26F295F0B516}" type="slidenum">
              <a:rPr lang="en-US" altLang="en-US"/>
              <a:t>45</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DA7CD0-DB43-4A0F-BFDF-26F295F0B516}" type="slidenum">
              <a:rPr lang="en-US" altLang="en-US" smtClean="0"/>
              <a:t>49</a:t>
            </a:fld>
            <a:endParaRPr lang="en-US"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DA7CD0-DB43-4A0F-BFDF-26F295F0B516}" type="slidenum">
              <a:rPr lang="en-US" altLang="en-US" smtClean="0"/>
              <a:t>59</a:t>
            </a:fld>
            <a:endParaRPr lang="en-US"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B66627-FFBD-4598-BC99-B9A8A15F53B1}" type="slidenum">
              <a:rPr lang="en-US" smtClean="0"/>
              <a:t>69</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B66627-FFBD-4598-BC99-B9A8A15F53B1}" type="slidenum">
              <a:rPr lang="en-US" smtClean="0"/>
              <a:t>77</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p:txBody>
          <a:bodyPr/>
          <a:lstStyle/>
          <a:p>
            <a:fld id="{55234E5B-3201-4582-B8B7-28357920485A}" type="slidenum">
              <a:rPr lang="en-US" altLang="en-US"/>
              <a:t>3</a:t>
            </a:fld>
            <a:endParaRPr lang="en-US" altLang="en-US"/>
          </a:p>
        </p:txBody>
      </p:sp>
      <p:sp>
        <p:nvSpPr>
          <p:cNvPr id="22529" name="Rectangle 1"/>
          <p:cNvSpPr txBox="1">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530" name="Rectangle 2"/>
          <p:cNvSpPr txBox="1">
            <a:spLocks noGrp="1" noChangeArrowheads="1"/>
          </p:cNvSpPr>
          <p:nvPr>
            <p:ph type="body" idx="1"/>
          </p:nvPr>
        </p:nvSpPr>
        <p:spPr bwMode="auto">
          <a:xfrm>
            <a:off x="731838" y="4560888"/>
            <a:ext cx="5851525" cy="43195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DA7CD0-DB43-4A0F-BFDF-26F295F0B516}" type="slidenum">
              <a:rPr lang="en-US" altLang="en-US" smtClean="0"/>
              <a:t>85</a:t>
            </a:fld>
            <a:endParaRPr lang="en-US"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DA7CD0-DB43-4A0F-BFDF-26F295F0B516}" type="slidenum">
              <a:rPr lang="en-US" altLang="en-US" smtClean="0"/>
              <a:t>95</a:t>
            </a:fld>
            <a:endParaRPr lang="en-US"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pandas.pydata.org</a:t>
            </a:r>
            <a:r>
              <a:rPr lang="en-US" dirty="0"/>
              <a:t>/pandas-docs/stable/</a:t>
            </a:r>
            <a:r>
              <a:rPr lang="en-US" dirty="0" err="1"/>
              <a:t>getting_started</a:t>
            </a:r>
            <a:r>
              <a:rPr lang="en-US" dirty="0"/>
              <a:t>/</a:t>
            </a:r>
            <a:r>
              <a:rPr lang="en-US" dirty="0" err="1"/>
              <a:t>tutorials.html</a:t>
            </a:r>
            <a:endParaRPr lang="en-US" dirty="0"/>
          </a:p>
        </p:txBody>
      </p:sp>
      <p:sp>
        <p:nvSpPr>
          <p:cNvPr id="4" name="Slide Number Placeholder 3"/>
          <p:cNvSpPr>
            <a:spLocks noGrp="1"/>
          </p:cNvSpPr>
          <p:nvPr>
            <p:ph type="sldNum" sz="quarter" idx="5"/>
          </p:nvPr>
        </p:nvSpPr>
        <p:spPr/>
        <p:txBody>
          <a:bodyPr/>
          <a:lstStyle/>
          <a:p>
            <a:fld id="{AA833F9E-DF00-4945-96C4-3A0B57715F32}" type="slidenum">
              <a:rPr lang="en-US" smtClean="0"/>
              <a:t>122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DA7CD0-DB43-4A0F-BFDF-26F295F0B516}" type="slidenum">
              <a:rPr lang="en-US" altLang="en-US" smtClean="0"/>
              <a:t>19</a:t>
            </a:fld>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9"/>
          <p:cNvSpPr>
            <a:spLocks noGrp="1" noChangeArrowheads="1"/>
          </p:cNvSpPr>
          <p:nvPr>
            <p:ph type="sldNum"/>
          </p:nvPr>
        </p:nvSpPr>
        <p:spPr/>
        <p:txBody>
          <a:bodyPr/>
          <a:lstStyle/>
          <a:p>
            <a:fld id="{7A1F3EA0-985B-454D-B9ED-0C3F461B4D09}" type="slidenum">
              <a:rPr lang="en-US" altLang="en-US"/>
              <a:t>24</a:t>
            </a:fld>
            <a:endParaRPr lang="en-US" altLang="en-US" dirty="0"/>
          </a:p>
        </p:txBody>
      </p:sp>
      <p:sp>
        <p:nvSpPr>
          <p:cNvPr id="32769" name="Rectangle 1"/>
          <p:cNvSpPr txBox="1">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0" name="Rectangle 2"/>
          <p:cNvSpPr txBox="1">
            <a:spLocks noGrp="1" noChangeArrowheads="1"/>
          </p:cNvSpPr>
          <p:nvPr>
            <p:ph type="body" idx="1"/>
          </p:nvPr>
        </p:nvSpPr>
        <p:spPr bwMode="auto">
          <a:xfrm>
            <a:off x="731838" y="4560888"/>
            <a:ext cx="5851525" cy="43195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9"/>
          <p:cNvSpPr>
            <a:spLocks noGrp="1" noChangeArrowheads="1"/>
          </p:cNvSpPr>
          <p:nvPr>
            <p:ph type="sldNum"/>
          </p:nvPr>
        </p:nvSpPr>
        <p:spPr/>
        <p:txBody>
          <a:bodyPr/>
          <a:lstStyle/>
          <a:p>
            <a:fld id="{5EA5444C-83A5-4ACA-9A0A-065B89C8944B}" type="slidenum">
              <a:rPr lang="en-US" altLang="en-US"/>
              <a:t>25</a:t>
            </a:fld>
            <a:endParaRPr lang="en-US" altLang="en-US" dirty="0"/>
          </a:p>
        </p:txBody>
      </p:sp>
      <p:sp>
        <p:nvSpPr>
          <p:cNvPr id="33793" name="Rectangle 1"/>
          <p:cNvSpPr txBox="1">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p:cNvSpPr txBox="1">
            <a:spLocks noGrp="1" noChangeArrowheads="1"/>
          </p:cNvSpPr>
          <p:nvPr>
            <p:ph type="body" idx="1"/>
          </p:nvPr>
        </p:nvSpPr>
        <p:spPr bwMode="auto">
          <a:xfrm>
            <a:off x="731838" y="4560888"/>
            <a:ext cx="5851525" cy="43195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9"/>
          <p:cNvSpPr>
            <a:spLocks noGrp="1" noChangeArrowheads="1"/>
          </p:cNvSpPr>
          <p:nvPr>
            <p:ph type="sldNum"/>
          </p:nvPr>
        </p:nvSpPr>
        <p:spPr/>
        <p:txBody>
          <a:bodyPr/>
          <a:lstStyle/>
          <a:p>
            <a:fld id="{70E99CD6-AEB9-4E0A-9A60-C23C83338F49}" type="slidenum">
              <a:rPr lang="en-US" altLang="en-US"/>
              <a:t>26</a:t>
            </a:fld>
            <a:endParaRPr lang="en-US" altLang="en-US" dirty="0"/>
          </a:p>
        </p:txBody>
      </p:sp>
      <p:sp>
        <p:nvSpPr>
          <p:cNvPr id="34817" name="Rectangle 1"/>
          <p:cNvSpPr txBox="1">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731838" y="4560888"/>
            <a:ext cx="5851525" cy="43195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9"/>
          <p:cNvSpPr>
            <a:spLocks noGrp="1" noChangeArrowheads="1"/>
          </p:cNvSpPr>
          <p:nvPr>
            <p:ph type="sldNum"/>
          </p:nvPr>
        </p:nvSpPr>
        <p:spPr/>
        <p:txBody>
          <a:bodyPr/>
          <a:lstStyle/>
          <a:p>
            <a:fld id="{70E99CD6-AEB9-4E0A-9A60-C23C83338F49}" type="slidenum">
              <a:rPr lang="en-US" altLang="en-US"/>
              <a:t>27</a:t>
            </a:fld>
            <a:endParaRPr lang="en-US" altLang="en-US" dirty="0"/>
          </a:p>
        </p:txBody>
      </p:sp>
      <p:sp>
        <p:nvSpPr>
          <p:cNvPr id="34817" name="Rectangle 1"/>
          <p:cNvSpPr txBox="1">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731838" y="4560888"/>
            <a:ext cx="5851525" cy="43195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add example to</a:t>
            </a:r>
            <a:r>
              <a:rPr lang="en-US" baseline="0" dirty="0"/>
              <a:t> show the effect of order of evaluation</a:t>
            </a:r>
            <a:endParaRPr lang="en-US" dirty="0"/>
          </a:p>
        </p:txBody>
      </p:sp>
      <p:sp>
        <p:nvSpPr>
          <p:cNvPr id="4" name="Slide Number Placeholder 3"/>
          <p:cNvSpPr>
            <a:spLocks noGrp="1"/>
          </p:cNvSpPr>
          <p:nvPr>
            <p:ph type="sldNum" idx="10"/>
          </p:nvPr>
        </p:nvSpPr>
        <p:spPr/>
        <p:txBody>
          <a:bodyPr/>
          <a:lstStyle/>
          <a:p>
            <a:fld id="{0EDA7CD0-DB43-4A0F-BFDF-26F295F0B516}" type="slidenum">
              <a:rPr lang="en-US" altLang="en-US" smtClean="0"/>
              <a:t>33</a:t>
            </a:fld>
            <a:endParaRPr lang="en-US"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p:nvPr>
        </p:nvSpPr>
        <p:spPr/>
        <p:txBody>
          <a:bodyPr/>
          <a:lstStyle/>
          <a:p>
            <a:endParaRPr lang="en-US" dirty="0"/>
          </a:p>
        </p:txBody>
      </p:sp>
      <p:sp>
        <p:nvSpPr>
          <p:cNvPr id="4" name="Slide Number Placeholder 3"/>
          <p:cNvSpPr>
            <a:spLocks noGrp="1"/>
          </p:cNvSpPr>
          <p:nvPr>
            <p:ph type="sldNum"/>
          </p:nvPr>
        </p:nvSpPr>
        <p:spPr/>
        <p:txBody>
          <a:bodyPr/>
          <a:lstStyle/>
          <a:p>
            <a:fld id="{0EDA7CD0-DB43-4A0F-BFDF-26F295F0B516}" type="slidenum">
              <a:rPr lang="en-US" altLang="en-US"/>
              <a:t>35</a:t>
            </a:fld>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r>
              <a:rPr lang="en-US"/>
              <a:t>Welcome</a:t>
            </a:r>
            <a:endParaRPr lang="en-US" dirty="0"/>
          </a:p>
        </p:txBody>
      </p:sp>
      <p:sp>
        <p:nvSpPr>
          <p:cNvPr id="5" name="Footer Placeholder 4"/>
          <p:cNvSpPr>
            <a:spLocks noGrp="1"/>
          </p:cNvSpPr>
          <p:nvPr>
            <p:ph type="ftr" sz="quarter" idx="11"/>
          </p:nvPr>
        </p:nvSpPr>
        <p:spPr/>
        <p:txBody>
          <a:bodyPr/>
          <a:lstStyle/>
          <a:p>
            <a:pPr>
              <a:defRPr/>
            </a:pPr>
            <a:r>
              <a:rPr lang="en-US"/>
              <a:t>Python Programming</a:t>
            </a:r>
            <a:endParaRPr lang="en-US" dirty="0"/>
          </a:p>
        </p:txBody>
      </p:sp>
      <p:sp>
        <p:nvSpPr>
          <p:cNvPr id="6" name="Slide Number Placeholder 5"/>
          <p:cNvSpPr>
            <a:spLocks noGrp="1"/>
          </p:cNvSpPr>
          <p:nvPr>
            <p:ph type="sldNum" sz="quarter" idx="12"/>
          </p:nvPr>
        </p:nvSpPr>
        <p:spPr/>
        <p:txBody>
          <a:bodyPr/>
          <a:lstStyle/>
          <a:p>
            <a:pPr>
              <a:defRPr/>
            </a:pPr>
            <a:fld id="{B24ECE11-5C89-470A-9AF8-7FAC56BAE18E}"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413763" name="Rectangle 67"/>
          <p:cNvSpPr>
            <a:spLocks noGrp="1" noChangeArrowheads="1"/>
          </p:cNvSpPr>
          <p:nvPr>
            <p:ph type="ctrTitle"/>
          </p:nvPr>
        </p:nvSpPr>
        <p:spPr>
          <a:xfrm>
            <a:off x="990600" y="1752600"/>
            <a:ext cx="7772400" cy="1143000"/>
          </a:xfrm>
        </p:spPr>
        <p:txBody>
          <a:bodyPr/>
          <a:lstStyle>
            <a:lvl1pPr>
              <a:defRPr/>
            </a:lvl1pPr>
          </a:lstStyle>
          <a:p>
            <a:r>
              <a:rPr lang="en-US"/>
              <a:t>Click to edit Master title style</a:t>
            </a:r>
          </a:p>
        </p:txBody>
      </p:sp>
      <p:sp>
        <p:nvSpPr>
          <p:cNvPr id="4137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anose="05000000000000000000" pitchFamily="2" charset="2"/>
              <a:buNone/>
              <a:defRPr/>
            </a:lvl1pPr>
          </a:lstStyle>
          <a:p>
            <a:r>
              <a:rPr lang="en-US"/>
              <a:t>Click to edit Master subtitle style</a:t>
            </a:r>
          </a:p>
        </p:txBody>
      </p:sp>
      <p:sp>
        <p:nvSpPr>
          <p:cNvPr id="69" name="Rectangle 69"/>
          <p:cNvSpPr>
            <a:spLocks noGrp="1" noChangeArrowheads="1"/>
          </p:cNvSpPr>
          <p:nvPr>
            <p:ph type="dt" sz="quarter" idx="10"/>
          </p:nvPr>
        </p:nvSpPr>
        <p:spPr/>
        <p:txBody>
          <a:bodyPr/>
          <a:lstStyle>
            <a:lvl1pPr>
              <a:defRPr sz="1400" smtClean="0">
                <a:latin typeface="Tahoma" panose="020B0604030504040204" pitchFamily="34" charset="0"/>
              </a:defRPr>
            </a:lvl1pPr>
          </a:lstStyle>
          <a:p>
            <a:pPr>
              <a:defRPr/>
            </a:pPr>
            <a:fld id="{B99A41AC-DE5E-4144-8CE9-9DE67F1FB9AB}" type="datetime7">
              <a:rPr lang="en-US" smtClean="0"/>
              <a:t>Dec-23</a:t>
            </a:fld>
            <a:endParaRPr lang="en-US" dirty="0"/>
          </a:p>
        </p:txBody>
      </p:sp>
      <p:sp>
        <p:nvSpPr>
          <p:cNvPr id="70" name="Rectangle 71"/>
          <p:cNvSpPr>
            <a:spLocks noGrp="1" noChangeArrowheads="1"/>
          </p:cNvSpPr>
          <p:nvPr>
            <p:ph type="sldNum" sz="quarter" idx="11"/>
          </p:nvPr>
        </p:nvSpPr>
        <p:spPr/>
        <p:txBody>
          <a:bodyPr/>
          <a:lstStyle>
            <a:lvl1pPr>
              <a:defRPr>
                <a:latin typeface="Tahoma" panose="020B0604030504040204" pitchFamily="34" charset="0"/>
              </a:defRPr>
            </a:lvl1pPr>
          </a:lstStyle>
          <a:p>
            <a:pPr>
              <a:defRPr/>
            </a:pPr>
            <a:fld id="{E106E5FE-2B70-4D48-BE0C-1D2745C5F17A}" type="slidenum">
              <a:rPr lang="en-US" smtClean="0"/>
              <a:t>‹#›</a:t>
            </a:fld>
            <a:endParaRPr lang="en-US" dirty="0"/>
          </a:p>
        </p:txBody>
      </p:sp>
      <p:sp>
        <p:nvSpPr>
          <p:cNvPr id="71" name="Rectangle 72"/>
          <p:cNvSpPr>
            <a:spLocks noGrp="1" noChangeArrowheads="1"/>
          </p:cNvSpPr>
          <p:nvPr>
            <p:ph type="ftr" sz="quarter" idx="12"/>
          </p:nvPr>
        </p:nvSpPr>
        <p:spPr/>
        <p:txBody>
          <a:bodyPr/>
          <a:lstStyle>
            <a:lvl1pPr>
              <a:defRPr/>
            </a:lvl1pPr>
          </a:lstStyle>
          <a:p>
            <a:pPr>
              <a:defRPr/>
            </a:pPr>
            <a:r>
              <a:rPr lang="en-US"/>
              <a:t>Programming</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09731D14-B6E2-49F3-9D1A-973F058209A5}" type="datetime7">
              <a:rPr lang="en-US" smtClean="0"/>
              <a:t>Dec-23</a:t>
            </a:fld>
            <a:endParaRPr lang="en-US" dirty="0"/>
          </a:p>
        </p:txBody>
      </p:sp>
      <p:sp>
        <p:nvSpPr>
          <p:cNvPr id="3" name="Footer Placeholder 2"/>
          <p:cNvSpPr>
            <a:spLocks noGrp="1"/>
          </p:cNvSpPr>
          <p:nvPr>
            <p:ph type="ftr" sz="quarter" idx="11"/>
          </p:nvPr>
        </p:nvSpPr>
        <p:spPr/>
        <p:txBody>
          <a:bodyPr/>
          <a:lstStyle/>
          <a:p>
            <a:pPr>
              <a:defRPr/>
            </a:pPr>
            <a:r>
              <a:rPr lang="en-US"/>
              <a:t>Programming</a:t>
            </a:r>
            <a:endParaRPr lang="en-US" dirty="0"/>
          </a:p>
        </p:txBody>
      </p:sp>
      <p:sp>
        <p:nvSpPr>
          <p:cNvPr id="4" name="Slide Number Placeholder 3"/>
          <p:cNvSpPr>
            <a:spLocks noGrp="1"/>
          </p:cNvSpPr>
          <p:nvPr>
            <p:ph type="sldNum" sz="quarter" idx="12"/>
          </p:nvPr>
        </p:nvSpPr>
        <p:spPr/>
        <p:txBody>
          <a:bodyPr/>
          <a:lstStyle/>
          <a:p>
            <a:pPr>
              <a:defRPr/>
            </a:pPr>
            <a:fld id="{D4177CEF-F045-489F-806A-E1309C9B1F4F}"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BCAD085-E8A6-8845-BD4E-CB4CCA059FC4}" type="datetimeFigureOut">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12/5/2023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1FF6DA9-008F-8B48-92A6-B652298478B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51659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2343A-F730-04F7-1E0A-3F6CDA96E9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9C5064-F52A-67B2-B703-AB866322E8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1453A-6432-0AE7-3D5E-4B365D2A4D68}"/>
              </a:ext>
            </a:extLst>
          </p:cNvPr>
          <p:cNvSpPr>
            <a:spLocks noGrp="1"/>
          </p:cNvSpPr>
          <p:nvPr>
            <p:ph type="dt" sz="half" idx="10"/>
          </p:nvPr>
        </p:nvSpPr>
        <p:spPr/>
        <p:txBody>
          <a:bodyPr/>
          <a:lstStyle/>
          <a:p>
            <a:fld id="{E4B7DCA4-E60A-4F3A-AB52-6E7544754726}" type="datetimeFigureOut">
              <a:rPr lang="en-US" smtClean="0"/>
              <a:t>12/5/2023</a:t>
            </a:fld>
            <a:endParaRPr lang="en-US"/>
          </a:p>
        </p:txBody>
      </p:sp>
      <p:sp>
        <p:nvSpPr>
          <p:cNvPr id="5" name="Footer Placeholder 4">
            <a:extLst>
              <a:ext uri="{FF2B5EF4-FFF2-40B4-BE49-F238E27FC236}">
                <a16:creationId xmlns:a16="http://schemas.microsoft.com/office/drawing/2014/main" id="{C2FA096D-904A-A7C6-A6CC-5F388D425C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FBFE15-7E11-1824-AD32-1CCFCA54E8CC}"/>
              </a:ext>
            </a:extLst>
          </p:cNvPr>
          <p:cNvSpPr>
            <a:spLocks noGrp="1"/>
          </p:cNvSpPr>
          <p:nvPr>
            <p:ph type="sldNum" sz="quarter" idx="12"/>
          </p:nvPr>
        </p:nvSpPr>
        <p:spPr/>
        <p:txBody>
          <a:bodyPr/>
          <a:lstStyle/>
          <a:p>
            <a:fld id="{3EC04055-02AB-48F8-B481-87A0B0002AC6}" type="slidenum">
              <a:rPr lang="en-US" smtClean="0"/>
              <a:t>‹#›</a:t>
            </a:fld>
            <a:endParaRPr lang="en-US"/>
          </a:p>
        </p:txBody>
      </p:sp>
    </p:spTree>
    <p:extLst>
      <p:ext uri="{BB962C8B-B14F-4D97-AF65-F5344CB8AC3E}">
        <p14:creationId xmlns:p14="http://schemas.microsoft.com/office/powerpoint/2010/main" val="1846192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A3290-C100-F107-A6F1-46F63BA5A8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423227-4B22-1773-7A58-60776FAD76F3}"/>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A016D9-3F01-E403-C0AA-9D2C416E5EFF}"/>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FAFBB6-AB9B-C5F5-CEAC-70C8404E2D16}"/>
              </a:ext>
            </a:extLst>
          </p:cNvPr>
          <p:cNvSpPr>
            <a:spLocks noGrp="1"/>
          </p:cNvSpPr>
          <p:nvPr>
            <p:ph type="dt" sz="half" idx="10"/>
          </p:nvPr>
        </p:nvSpPr>
        <p:spPr/>
        <p:txBody>
          <a:bodyPr/>
          <a:lstStyle/>
          <a:p>
            <a:fld id="{E4B7DCA4-E60A-4F3A-AB52-6E7544754726}" type="datetimeFigureOut">
              <a:rPr lang="en-US" smtClean="0"/>
              <a:t>12/5/2023</a:t>
            </a:fld>
            <a:endParaRPr lang="en-US"/>
          </a:p>
        </p:txBody>
      </p:sp>
      <p:sp>
        <p:nvSpPr>
          <p:cNvPr id="6" name="Footer Placeholder 5">
            <a:extLst>
              <a:ext uri="{FF2B5EF4-FFF2-40B4-BE49-F238E27FC236}">
                <a16:creationId xmlns:a16="http://schemas.microsoft.com/office/drawing/2014/main" id="{618A89D4-44F8-417B-65E3-CCDF86CA8A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F445E-5DAB-4211-FEBB-91E24492B82C}"/>
              </a:ext>
            </a:extLst>
          </p:cNvPr>
          <p:cNvSpPr>
            <a:spLocks noGrp="1"/>
          </p:cNvSpPr>
          <p:nvPr>
            <p:ph type="sldNum" sz="quarter" idx="12"/>
          </p:nvPr>
        </p:nvSpPr>
        <p:spPr/>
        <p:txBody>
          <a:bodyPr/>
          <a:lstStyle/>
          <a:p>
            <a:fld id="{3EC04055-02AB-48F8-B481-87A0B0002AC6}" type="slidenum">
              <a:rPr lang="en-US" smtClean="0"/>
              <a:t>‹#›</a:t>
            </a:fld>
            <a:endParaRPr lang="en-US"/>
          </a:p>
        </p:txBody>
      </p:sp>
    </p:spTree>
    <p:extLst>
      <p:ext uri="{BB962C8B-B14F-4D97-AF65-F5344CB8AC3E}">
        <p14:creationId xmlns:p14="http://schemas.microsoft.com/office/powerpoint/2010/main" val="31210801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r>
              <a:rPr lang="en-US"/>
              <a:t>Welcome</a:t>
            </a: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Python Programming</a:t>
            </a:r>
            <a:endParaRPr lang="en-US" dirty="0"/>
          </a:p>
        </p:txBody>
      </p:sp>
      <p:sp>
        <p:nvSpPr>
          <p:cNvPr id="6" name="Slide Number Placeholder 5"/>
          <p:cNvSpPr>
            <a:spLocks noGrp="1"/>
          </p:cNvSpPr>
          <p:nvPr>
            <p:ph type="sldNum" sz="quarter" idx="4"/>
          </p:nvPr>
        </p:nvSpPr>
        <p:spPr>
          <a:xfrm>
            <a:off x="6553200" y="619760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B24ECE11-5C89-470A-9AF8-7FAC56BAE18E}"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4144669825"/>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68.png"/></Relationships>
</file>

<file path=ppt/slides/_rels/slide1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image" Target="../media/image153.jp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6.xml"/><Relationship Id="rId4" Type="http://schemas.openxmlformats.org/officeDocument/2006/relationships/image" Target="../media/image164.PN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slideLayout" Target="../slideLayouts/slideLayout1.xml"/><Relationship Id="rId5" Type="http://schemas.openxmlformats.org/officeDocument/2006/relationships/image" Target="../media/image23.wmf"/><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hyperlink" Target="https://docs.python.org/3.2/tutorial/datastructures.html" TargetMode="Externa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228600" y="1295400"/>
            <a:ext cx="8747125" cy="2590800"/>
          </a:xfrm>
        </p:spPr>
        <p:txBody>
          <a:bodyPr anchor="ctr">
            <a:normAutofit/>
          </a:bodyPr>
          <a:lstStyle/>
          <a:p>
            <a:pPr algn="ctr"/>
            <a:r>
              <a:rPr lang="en-US" sz="6600" dirty="0"/>
              <a:t>A Quick Tour of Python</a:t>
            </a:r>
          </a:p>
        </p:txBody>
      </p:sp>
      <p:sp>
        <p:nvSpPr>
          <p:cNvPr id="3075" name="Content Placeholder 2"/>
          <p:cNvSpPr>
            <a:spLocks noGrp="1"/>
          </p:cNvSpPr>
          <p:nvPr>
            <p:ph idx="1"/>
          </p:nvPr>
        </p:nvSpPr>
        <p:spPr>
          <a:xfrm>
            <a:off x="609600" y="3962400"/>
            <a:ext cx="7896225" cy="2286000"/>
          </a:xfrm>
        </p:spPr>
        <p:txBody>
          <a:bodyPr>
            <a:normAutofit/>
          </a:bodyPr>
          <a:lstStyle/>
          <a:p>
            <a:pPr algn="ctr">
              <a:buFont typeface="Wingdings 2" panose="05020102010507070707" pitchFamily="18" charset="2"/>
              <a:buNone/>
            </a:pPr>
            <a:r>
              <a:rPr lang="en-US" sz="4400" dirty="0"/>
              <a:t>TRILOCHAN OJHA</a:t>
            </a:r>
          </a:p>
          <a:p>
            <a:pPr algn="ctr">
              <a:buFont typeface="Wingdings 2" panose="05020102010507070707" pitchFamily="18" charset="2"/>
              <a:buNone/>
            </a:pPr>
            <a:r>
              <a:rPr lang="en-US" sz="4400" dirty="0"/>
              <a:t>Dept. of LIVEWIRE</a:t>
            </a:r>
          </a:p>
          <a:p>
            <a:pPr algn="ctr">
              <a:buFont typeface="Wingdings 2" panose="05020102010507070707" pitchFamily="18" charset="2"/>
              <a:buNone/>
            </a:pPr>
            <a:endParaRPr lang="en-US" sz="4400" dirty="0"/>
          </a:p>
        </p:txBody>
      </p:sp>
      <p:sp>
        <p:nvSpPr>
          <p:cNvPr id="5" name="Date Placeholder 4"/>
          <p:cNvSpPr>
            <a:spLocks noGrp="1"/>
          </p:cNvSpPr>
          <p:nvPr>
            <p:ph type="dt" sz="half" idx="10"/>
          </p:nvPr>
        </p:nvSpPr>
        <p:spPr/>
        <p:txBody>
          <a:bodyPr/>
          <a:lstStyle/>
          <a:p>
            <a:pPr>
              <a:defRPr/>
            </a:pPr>
            <a:r>
              <a:rPr lang="en-US" dirty="0"/>
              <a:t>Welcome</a:t>
            </a:r>
          </a:p>
        </p:txBody>
      </p:sp>
      <p:sp>
        <p:nvSpPr>
          <p:cNvPr id="6" name="Footer Placeholder 5"/>
          <p:cNvSpPr>
            <a:spLocks noGrp="1"/>
          </p:cNvSpPr>
          <p:nvPr>
            <p:ph type="ftr" sz="quarter" idx="11"/>
          </p:nvPr>
        </p:nvSpPr>
        <p:spPr/>
        <p:txBody>
          <a:bodyPr/>
          <a:lstStyle/>
          <a:p>
            <a:pPr>
              <a:defRPr/>
            </a:pPr>
            <a:r>
              <a:rPr lang="en-US" dirty="0"/>
              <a:t>Python Programming</a:t>
            </a:r>
          </a:p>
        </p:txBody>
      </p:sp>
      <p:sp>
        <p:nvSpPr>
          <p:cNvPr id="7" name="Slide Number Placeholder 6"/>
          <p:cNvSpPr>
            <a:spLocks noGrp="1"/>
          </p:cNvSpPr>
          <p:nvPr>
            <p:ph type="sldNum" sz="quarter" idx="12"/>
          </p:nvPr>
        </p:nvSpPr>
        <p:spPr/>
        <p:txBody>
          <a:bodyPr/>
          <a:lstStyle/>
          <a:p>
            <a:pPr>
              <a:defRPr/>
            </a:pPr>
            <a:fld id="{B24ECE11-5C89-470A-9AF8-7FAC56BAE18E}" type="slidenum">
              <a:rPr lang="en-US" smtClean="0"/>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838200"/>
          </a:xfrm>
        </p:spPr>
        <p:txBody>
          <a:bodyPr/>
          <a:lstStyle/>
          <a:p>
            <a:r>
              <a:rPr lang="en-US" dirty="0"/>
              <a:t>Types in Python</a:t>
            </a:r>
          </a:p>
        </p:txBody>
      </p:sp>
      <p:sp>
        <p:nvSpPr>
          <p:cNvPr id="3" name="Content Placeholder 2"/>
          <p:cNvSpPr>
            <a:spLocks noGrp="1"/>
          </p:cNvSpPr>
          <p:nvPr>
            <p:ph idx="1"/>
          </p:nvPr>
        </p:nvSpPr>
        <p:spPr>
          <a:xfrm>
            <a:off x="838200" y="1447800"/>
            <a:ext cx="7772400" cy="4572000"/>
          </a:xfrm>
        </p:spPr>
        <p:txBody>
          <a:bodyPr>
            <a:normAutofit lnSpcReduction="10000"/>
          </a:bodyPr>
          <a:lstStyle/>
          <a:p>
            <a:r>
              <a:rPr lang="en-US" b="1" dirty="0">
                <a:solidFill>
                  <a:srgbClr val="FF0000"/>
                </a:solidFill>
              </a:rPr>
              <a:t>Scalar</a:t>
            </a:r>
          </a:p>
          <a:p>
            <a:pPr lvl="1"/>
            <a:r>
              <a:rPr lang="en-US" dirty="0"/>
              <a:t>Indivisible objects that do not have internal structure</a:t>
            </a:r>
          </a:p>
          <a:p>
            <a:pPr lvl="1"/>
            <a:r>
              <a:rPr lang="en-US" b="1" dirty="0"/>
              <a:t>int </a:t>
            </a:r>
            <a:r>
              <a:rPr lang="en-US" dirty="0"/>
              <a:t>(signed integers),</a:t>
            </a:r>
            <a:r>
              <a:rPr lang="en-US" b="1" dirty="0"/>
              <a:t> float</a:t>
            </a:r>
            <a:r>
              <a:rPr lang="en-US" dirty="0"/>
              <a:t> (floating point),</a:t>
            </a:r>
            <a:r>
              <a:rPr lang="en-US" b="1" dirty="0"/>
              <a:t> bool</a:t>
            </a:r>
            <a:r>
              <a:rPr lang="en-US" dirty="0"/>
              <a:t> (Boolean),</a:t>
            </a:r>
            <a:r>
              <a:rPr lang="en-US" b="1" dirty="0"/>
              <a:t> </a:t>
            </a:r>
            <a:r>
              <a:rPr lang="en-US" b="1" i="1" dirty="0" err="1"/>
              <a:t>NoneType</a:t>
            </a:r>
            <a:endParaRPr lang="en-US" b="1" i="1" dirty="0"/>
          </a:p>
          <a:p>
            <a:pPr lvl="2"/>
            <a:r>
              <a:rPr lang="en-US" dirty="0" err="1"/>
              <a:t>NoneType</a:t>
            </a:r>
            <a:r>
              <a:rPr lang="en-US" dirty="0"/>
              <a:t> is a special type with a single value </a:t>
            </a:r>
          </a:p>
          <a:p>
            <a:pPr lvl="2"/>
            <a:r>
              <a:rPr lang="en-US" dirty="0"/>
              <a:t>The value is called </a:t>
            </a:r>
            <a:r>
              <a:rPr lang="en-US" b="1" dirty="0"/>
              <a:t>None</a:t>
            </a:r>
            <a:endParaRPr lang="en-US" b="1" i="1" dirty="0"/>
          </a:p>
          <a:p>
            <a:r>
              <a:rPr lang="en-US" b="1" dirty="0">
                <a:solidFill>
                  <a:srgbClr val="FF0000"/>
                </a:solidFill>
              </a:rPr>
              <a:t>Non-Scalar </a:t>
            </a:r>
          </a:p>
          <a:p>
            <a:pPr lvl="1"/>
            <a:r>
              <a:rPr lang="en-US" dirty="0"/>
              <a:t>Objects having internal structure</a:t>
            </a:r>
          </a:p>
          <a:p>
            <a:pPr lvl="1"/>
            <a:r>
              <a:rPr lang="en-US" b="1" dirty="0" err="1"/>
              <a:t>str</a:t>
            </a:r>
            <a:r>
              <a:rPr lang="en-US" dirty="0"/>
              <a:t> (strings)</a:t>
            </a:r>
            <a:endParaRPr lang="en-US" b="1" dirty="0"/>
          </a:p>
        </p:txBody>
      </p:sp>
      <p:sp>
        <p:nvSpPr>
          <p:cNvPr id="5" name="Date Placeholder 4"/>
          <p:cNvSpPr>
            <a:spLocks noGrp="1"/>
          </p:cNvSpPr>
          <p:nvPr>
            <p:ph type="dt" sz="half" idx="10"/>
          </p:nvPr>
        </p:nvSpPr>
        <p:spPr/>
        <p:txBody>
          <a:bodyPr/>
          <a:lstStyle/>
          <a:p>
            <a:pPr>
              <a:defRPr/>
            </a:pPr>
            <a:fld id="{8C412289-165F-43FA-8B3A-19D7904C77C3}" type="datetime7">
              <a:rPr lang="en-US" smtClean="0"/>
              <a:t>Dec-23</a:t>
            </a:fld>
            <a:endParaRPr lang="en-US" dirty="0"/>
          </a:p>
        </p:txBody>
      </p:sp>
      <p:sp>
        <p:nvSpPr>
          <p:cNvPr id="6" name="Footer Placeholder 5"/>
          <p:cNvSpPr>
            <a:spLocks noGrp="1"/>
          </p:cNvSpPr>
          <p:nvPr>
            <p:ph type="ftr" sz="quarter" idx="11"/>
          </p:nvPr>
        </p:nvSpPr>
        <p:spPr/>
        <p:txBody>
          <a:bodyPr/>
          <a:lstStyle/>
          <a:p>
            <a:pPr>
              <a:defRPr/>
            </a:pPr>
            <a:r>
              <a:rPr lang="en-US"/>
              <a:t>Programming</a:t>
            </a:r>
            <a:endParaRPr lang="en-US" dirty="0"/>
          </a:p>
        </p:txBody>
      </p:sp>
      <p:sp>
        <p:nvSpPr>
          <p:cNvPr id="9" name="Slide Number Placeholder 8"/>
          <p:cNvSpPr>
            <a:spLocks noGrp="1"/>
          </p:cNvSpPr>
          <p:nvPr>
            <p:ph type="sldNum" sz="quarter" idx="12"/>
          </p:nvPr>
        </p:nvSpPr>
        <p:spPr/>
        <p:txBody>
          <a:bodyPr/>
          <a:lstStyle/>
          <a:p>
            <a:pPr>
              <a:defRPr/>
            </a:pPr>
            <a:fld id="{EC0A9AF3-268B-496B-8C8B-87FFEF969083}" type="slidenum">
              <a:rPr lang="en-US" smtClean="0"/>
              <a:t>10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a:t>File I/O: </a:t>
            </a:r>
            <a:r>
              <a:rPr lang="en-US">
                <a:solidFill>
                  <a:schemeClr val="tx1"/>
                </a:solidFill>
              </a:rPr>
              <a:t>Examples</a:t>
            </a:r>
          </a:p>
        </p:txBody>
      </p:sp>
      <p:pic>
        <p:nvPicPr>
          <p:cNvPr id="2" name="Content Placeholder 1"/>
          <p:cNvPicPr>
            <a:picLocks noGrp="1" noChangeAspect="1"/>
          </p:cNvPicPr>
          <p:nvPr>
            <p:ph idx="1"/>
          </p:nvPr>
        </p:nvPicPr>
        <p:blipFill>
          <a:blip r:embed="rId2"/>
          <a:stretch>
            <a:fillRect/>
          </a:stretch>
        </p:blipFill>
        <p:spPr>
          <a:xfrm>
            <a:off x="152400" y="1295400"/>
            <a:ext cx="6734175" cy="2152650"/>
          </a:xfrm>
          <a:prstGeom prst="rect">
            <a:avLst/>
          </a:prstGeom>
        </p:spPr>
      </p:pic>
      <p:sp>
        <p:nvSpPr>
          <p:cNvPr id="4" name="Date Placeholder 3"/>
          <p:cNvSpPr>
            <a:spLocks noGrp="1"/>
          </p:cNvSpPr>
          <p:nvPr>
            <p:ph type="dt" sz="half" idx="10"/>
          </p:nvPr>
        </p:nvSpPr>
        <p:spPr/>
        <p:txBody>
          <a:bodyPr/>
          <a:lstStyle/>
          <a:p>
            <a:fld id="{EE55404B-6494-4867-8200-570EC2E72DF0}" type="datetime7">
              <a:rPr lang="en-US" smtClean="0">
                <a:solidFill>
                  <a:srgbClr val="40458C"/>
                </a:solidFill>
              </a:rPr>
              <a:t>Dec-23</a:t>
            </a:fld>
            <a:endParaRPr lang="hi-IN">
              <a:solidFill>
                <a:srgbClr val="40458C"/>
              </a:solidFill>
            </a:endParaRPr>
          </a:p>
        </p:txBody>
      </p:sp>
      <p:sp>
        <p:nvSpPr>
          <p:cNvPr id="6" name="Footer Placeholder 5"/>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5" name="Slide Number Placeholder 4"/>
          <p:cNvSpPr>
            <a:spLocks noGrp="1"/>
          </p:cNvSpPr>
          <p:nvPr>
            <p:ph type="sldNum" sz="quarter" idx="12"/>
          </p:nvPr>
        </p:nvSpPr>
        <p:spPr>
          <a:xfrm>
            <a:off x="6553200" y="6197600"/>
            <a:ext cx="2133600" cy="365125"/>
          </a:xfrm>
        </p:spPr>
        <p:txBody>
          <a:bodyPr/>
          <a:lstStyle/>
          <a:p>
            <a:fld id="{65DBF2DD-4017-400A-B431-6CDAD3069103}" type="slidenum">
              <a:rPr lang="hi-IN" smtClean="0">
                <a:solidFill>
                  <a:srgbClr val="40458C"/>
                </a:solidFill>
              </a:rPr>
              <a:t>100</a:t>
            </a:fld>
            <a:endParaRPr lang="hi-IN">
              <a:solidFill>
                <a:srgbClr val="40458C"/>
              </a:solidFill>
            </a:endParaRPr>
          </a:p>
        </p:txBody>
      </p:sp>
      <p:grpSp>
        <p:nvGrpSpPr>
          <p:cNvPr id="11" name="Group 10"/>
          <p:cNvGrpSpPr/>
          <p:nvPr/>
        </p:nvGrpSpPr>
        <p:grpSpPr>
          <a:xfrm>
            <a:off x="152400" y="3657600"/>
            <a:ext cx="7305040" cy="2419350"/>
            <a:chOff x="240" y="5760"/>
            <a:chExt cx="11504" cy="3810"/>
          </a:xfrm>
        </p:grpSpPr>
        <p:pic>
          <p:nvPicPr>
            <p:cNvPr id="3" name="Picture 2"/>
            <p:cNvPicPr>
              <a:picLocks noChangeAspect="1"/>
            </p:cNvPicPr>
            <p:nvPr/>
          </p:nvPicPr>
          <p:blipFill>
            <a:blip r:embed="rId3"/>
            <a:stretch>
              <a:fillRect/>
            </a:stretch>
          </p:blipFill>
          <p:spPr>
            <a:xfrm>
              <a:off x="240" y="5760"/>
              <a:ext cx="11504" cy="3810"/>
            </a:xfrm>
            <a:prstGeom prst="rect">
              <a:avLst/>
            </a:prstGeom>
          </p:spPr>
        </p:pic>
        <p:sp>
          <p:nvSpPr>
            <p:cNvPr id="8" name="Rectangle 7"/>
            <p:cNvSpPr/>
            <p:nvPr/>
          </p:nvSpPr>
          <p:spPr>
            <a:xfrm>
              <a:off x="240" y="8640"/>
              <a:ext cx="8040" cy="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p:cNvSpPr/>
          <p:nvPr/>
        </p:nvSpPr>
        <p:spPr>
          <a:xfrm>
            <a:off x="152400" y="1600200"/>
            <a:ext cx="6934200" cy="152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52400" y="3657600"/>
            <a:ext cx="7467600" cy="241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File I/O: </a:t>
            </a:r>
            <a:r>
              <a:rPr lang="en-US" dirty="0">
                <a:solidFill>
                  <a:schemeClr val="tx1"/>
                </a:solidFill>
              </a:rPr>
              <a:t>Examples</a:t>
            </a:r>
          </a:p>
        </p:txBody>
      </p:sp>
      <p:sp>
        <p:nvSpPr>
          <p:cNvPr id="4" name="Date Placeholder 3"/>
          <p:cNvSpPr>
            <a:spLocks noGrp="1"/>
          </p:cNvSpPr>
          <p:nvPr>
            <p:ph type="dt" sz="half" idx="10"/>
          </p:nvPr>
        </p:nvSpPr>
        <p:spPr/>
        <p:txBody>
          <a:bodyPr/>
          <a:lstStyle/>
          <a:p>
            <a:fld id="{EE55404B-6494-4867-8200-570EC2E72DF0}" type="datetime7">
              <a:rPr lang="en-US" smtClean="0">
                <a:solidFill>
                  <a:srgbClr val="40458C"/>
                </a:solidFill>
              </a:rPr>
              <a:t>Dec-23</a:t>
            </a:fld>
            <a:endParaRPr lang="hi-IN">
              <a:solidFill>
                <a:srgbClr val="40458C"/>
              </a:solidFill>
            </a:endParaRPr>
          </a:p>
        </p:txBody>
      </p:sp>
      <p:sp>
        <p:nvSpPr>
          <p:cNvPr id="6" name="Footer Placeholder 5"/>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5" name="Slide Number Placeholder 4"/>
          <p:cNvSpPr>
            <a:spLocks noGrp="1"/>
          </p:cNvSpPr>
          <p:nvPr>
            <p:ph type="sldNum" sz="quarter" idx="12"/>
          </p:nvPr>
        </p:nvSpPr>
        <p:spPr>
          <a:xfrm>
            <a:off x="6553200" y="6197600"/>
            <a:ext cx="2133600" cy="365125"/>
          </a:xfrm>
        </p:spPr>
        <p:txBody>
          <a:bodyPr/>
          <a:lstStyle/>
          <a:p>
            <a:fld id="{65DBF2DD-4017-400A-B431-6CDAD3069103}" type="slidenum">
              <a:rPr lang="hi-IN" smtClean="0">
                <a:solidFill>
                  <a:srgbClr val="40458C"/>
                </a:solidFill>
              </a:rPr>
              <a:t>101</a:t>
            </a:fld>
            <a:endParaRPr lang="hi-IN">
              <a:solidFill>
                <a:srgbClr val="40458C"/>
              </a:solidFill>
            </a:endParaRPr>
          </a:p>
        </p:txBody>
      </p:sp>
      <p:pic>
        <p:nvPicPr>
          <p:cNvPr id="10" name="Picture 9"/>
          <p:cNvPicPr>
            <a:picLocks noChangeAspect="1"/>
          </p:cNvPicPr>
          <p:nvPr/>
        </p:nvPicPr>
        <p:blipFill>
          <a:blip r:embed="rId2"/>
          <a:stretch>
            <a:fillRect/>
          </a:stretch>
        </p:blipFill>
        <p:spPr>
          <a:xfrm>
            <a:off x="457200" y="3505200"/>
            <a:ext cx="7476490" cy="2428875"/>
          </a:xfrm>
          <a:prstGeom prst="rect">
            <a:avLst/>
          </a:prstGeom>
        </p:spPr>
      </p:pic>
      <p:grpSp>
        <p:nvGrpSpPr>
          <p:cNvPr id="2" name="Group 1"/>
          <p:cNvGrpSpPr/>
          <p:nvPr/>
        </p:nvGrpSpPr>
        <p:grpSpPr>
          <a:xfrm>
            <a:off x="457200" y="1295400"/>
            <a:ext cx="7438390" cy="1924050"/>
            <a:chOff x="457200" y="1295400"/>
            <a:chExt cx="7438390" cy="1924050"/>
          </a:xfrm>
        </p:grpSpPr>
        <p:pic>
          <p:nvPicPr>
            <p:cNvPr id="9" name="Picture 8"/>
            <p:cNvPicPr>
              <a:picLocks noChangeAspect="1"/>
            </p:cNvPicPr>
            <p:nvPr/>
          </p:nvPicPr>
          <p:blipFill>
            <a:blip r:embed="rId3"/>
            <a:stretch>
              <a:fillRect/>
            </a:stretch>
          </p:blipFill>
          <p:spPr>
            <a:xfrm>
              <a:off x="457200" y="1371600"/>
              <a:ext cx="7438390" cy="1847850"/>
            </a:xfrm>
            <a:prstGeom prst="rect">
              <a:avLst/>
            </a:prstGeom>
          </p:spPr>
        </p:pic>
        <p:sp>
          <p:nvSpPr>
            <p:cNvPr id="8" name="TextBox 7"/>
            <p:cNvSpPr txBox="1"/>
            <p:nvPr/>
          </p:nvSpPr>
          <p:spPr>
            <a:xfrm>
              <a:off x="1905000" y="1295400"/>
              <a:ext cx="277640" cy="461665"/>
            </a:xfrm>
            <a:prstGeom prst="rect">
              <a:avLst/>
            </a:prstGeom>
            <a:noFill/>
          </p:spPr>
          <p:txBody>
            <a:bodyPr wrap="none" rtlCol="0">
              <a:spAutoFit/>
            </a:bodyPr>
            <a:lstStyle/>
            <a:p>
              <a:r>
                <a:rPr lang="en-US" sz="2400" dirty="0"/>
                <a:t>(</a:t>
              </a:r>
            </a:p>
          </p:txBody>
        </p:sp>
        <p:sp>
          <p:nvSpPr>
            <p:cNvPr id="11" name="TextBox 10"/>
            <p:cNvSpPr txBox="1"/>
            <p:nvPr/>
          </p:nvSpPr>
          <p:spPr>
            <a:xfrm>
              <a:off x="1905000" y="2205335"/>
              <a:ext cx="277640" cy="461665"/>
            </a:xfrm>
            <a:prstGeom prst="rect">
              <a:avLst/>
            </a:prstGeom>
            <a:noFill/>
          </p:spPr>
          <p:txBody>
            <a:bodyPr wrap="none" rtlCol="0">
              <a:spAutoFit/>
            </a:bodyPr>
            <a:lstStyle/>
            <a:p>
              <a:r>
                <a:rPr lang="en-US" sz="2400" dirty="0"/>
                <a:t>(</a:t>
              </a:r>
            </a:p>
          </p:txBody>
        </p:sp>
        <p:sp>
          <p:nvSpPr>
            <p:cNvPr id="12" name="TextBox 11"/>
            <p:cNvSpPr txBox="1"/>
            <p:nvPr/>
          </p:nvSpPr>
          <p:spPr>
            <a:xfrm>
              <a:off x="3505200" y="2205335"/>
              <a:ext cx="277640" cy="461665"/>
            </a:xfrm>
            <a:prstGeom prst="rect">
              <a:avLst/>
            </a:prstGeom>
            <a:noFill/>
          </p:spPr>
          <p:txBody>
            <a:bodyPr wrap="none" rtlCol="0">
              <a:spAutoFit/>
            </a:bodyPr>
            <a:lstStyle/>
            <a:p>
              <a:r>
                <a:rPr lang="en-US" sz="2400" dirty="0"/>
                <a:t>)</a:t>
              </a:r>
            </a:p>
          </p:txBody>
        </p:sp>
        <p:sp>
          <p:nvSpPr>
            <p:cNvPr id="13" name="TextBox 12"/>
            <p:cNvSpPr txBox="1"/>
            <p:nvPr/>
          </p:nvSpPr>
          <p:spPr>
            <a:xfrm>
              <a:off x="3200400" y="1295400"/>
              <a:ext cx="277640" cy="461665"/>
            </a:xfrm>
            <a:prstGeom prst="rect">
              <a:avLst/>
            </a:prstGeom>
            <a:noFill/>
          </p:spPr>
          <p:txBody>
            <a:bodyPr wrap="none" rtlCol="0">
              <a:spAutoFit/>
            </a:bodyPr>
            <a:lstStyle/>
            <a:p>
              <a:r>
                <a:rPr lang="en-US" sz="2400" dirty="0"/>
                <a:t>)</a:t>
              </a:r>
            </a:p>
          </p:txBody>
        </p:sp>
      </p:grpSp>
      <p:sp>
        <p:nvSpPr>
          <p:cNvPr id="3" name="Rectangle 2"/>
          <p:cNvSpPr/>
          <p:nvPr/>
        </p:nvSpPr>
        <p:spPr>
          <a:xfrm>
            <a:off x="457200" y="1747540"/>
            <a:ext cx="7476490" cy="538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7200" y="2357140"/>
            <a:ext cx="7476490" cy="862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57200" y="3505200"/>
            <a:ext cx="7476490" cy="538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7200" y="4124325"/>
            <a:ext cx="7476490" cy="181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a:t>File I/O: </a:t>
            </a:r>
            <a:r>
              <a:rPr lang="en-US">
                <a:solidFill>
                  <a:schemeClr val="tx1"/>
                </a:solidFill>
              </a:rPr>
              <a:t>Examples</a:t>
            </a:r>
          </a:p>
        </p:txBody>
      </p:sp>
      <p:pic>
        <p:nvPicPr>
          <p:cNvPr id="11" name="Content Placeholder 10"/>
          <p:cNvPicPr>
            <a:picLocks noGrp="1" noChangeAspect="1"/>
          </p:cNvPicPr>
          <p:nvPr>
            <p:ph idx="1"/>
          </p:nvPr>
        </p:nvPicPr>
        <p:blipFill>
          <a:blip r:embed="rId2"/>
          <a:stretch>
            <a:fillRect/>
          </a:stretch>
        </p:blipFill>
        <p:spPr>
          <a:xfrm>
            <a:off x="304800" y="609600"/>
            <a:ext cx="7448550" cy="3686175"/>
          </a:xfrm>
          <a:prstGeom prst="rect">
            <a:avLst/>
          </a:prstGeom>
        </p:spPr>
      </p:pic>
      <p:sp>
        <p:nvSpPr>
          <p:cNvPr id="4" name="Date Placeholder 3"/>
          <p:cNvSpPr>
            <a:spLocks noGrp="1"/>
          </p:cNvSpPr>
          <p:nvPr>
            <p:ph type="dt" sz="half" idx="10"/>
          </p:nvPr>
        </p:nvSpPr>
        <p:spPr/>
        <p:txBody>
          <a:bodyPr/>
          <a:lstStyle/>
          <a:p>
            <a:fld id="{EE55404B-6494-4867-8200-570EC2E72DF0}" type="datetime7">
              <a:rPr lang="en-US" smtClean="0">
                <a:solidFill>
                  <a:srgbClr val="40458C"/>
                </a:solidFill>
              </a:rPr>
              <a:t>Dec-23</a:t>
            </a:fld>
            <a:endParaRPr lang="hi-IN">
              <a:solidFill>
                <a:srgbClr val="40458C"/>
              </a:solidFill>
            </a:endParaRPr>
          </a:p>
        </p:txBody>
      </p:sp>
      <p:sp>
        <p:nvSpPr>
          <p:cNvPr id="6" name="Footer Placeholder 5"/>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5" name="Slide Number Placeholder 4"/>
          <p:cNvSpPr>
            <a:spLocks noGrp="1"/>
          </p:cNvSpPr>
          <p:nvPr>
            <p:ph type="sldNum" sz="quarter" idx="12"/>
          </p:nvPr>
        </p:nvSpPr>
        <p:spPr>
          <a:xfrm>
            <a:off x="6553200" y="6197600"/>
            <a:ext cx="2133600" cy="365125"/>
          </a:xfrm>
        </p:spPr>
        <p:txBody>
          <a:bodyPr/>
          <a:lstStyle/>
          <a:p>
            <a:fld id="{65DBF2DD-4017-400A-B431-6CDAD3069103}" type="slidenum">
              <a:rPr lang="hi-IN" smtClean="0">
                <a:solidFill>
                  <a:srgbClr val="40458C"/>
                </a:solidFill>
              </a:rPr>
              <a:t>102</a:t>
            </a:fld>
            <a:endParaRPr lang="hi-IN">
              <a:solidFill>
                <a:srgbClr val="40458C"/>
              </a:solidFill>
            </a:endParaRPr>
          </a:p>
        </p:txBody>
      </p:sp>
      <p:sp>
        <p:nvSpPr>
          <p:cNvPr id="15" name="Text Box 14"/>
          <p:cNvSpPr txBox="1"/>
          <p:nvPr/>
        </p:nvSpPr>
        <p:spPr>
          <a:xfrm>
            <a:off x="5638800" y="3657600"/>
            <a:ext cx="2687955" cy="368300"/>
          </a:xfrm>
          <a:prstGeom prst="rect">
            <a:avLst/>
          </a:prstGeom>
          <a:solidFill>
            <a:schemeClr val="accent1">
              <a:lumMod val="20000"/>
              <a:lumOff val="80000"/>
            </a:schemeClr>
          </a:solidFill>
          <a:ln>
            <a:solidFill>
              <a:schemeClr val="bg2">
                <a:lumMod val="10000"/>
              </a:schemeClr>
            </a:solidFill>
          </a:ln>
        </p:spPr>
        <p:txBody>
          <a:bodyPr wrap="none" rtlCol="0">
            <a:spAutoFit/>
          </a:bodyPr>
          <a:lstStyle/>
          <a:p>
            <a:r>
              <a:rPr lang="en-US" dirty="0"/>
              <a:t>Note empty line due to '\n'</a:t>
            </a:r>
          </a:p>
        </p:txBody>
      </p:sp>
      <p:cxnSp>
        <p:nvCxnSpPr>
          <p:cNvPr id="16" name="Straight Arrow Connector 15"/>
          <p:cNvCxnSpPr>
            <a:stCxn id="15" idx="1"/>
          </p:cNvCxnSpPr>
          <p:nvPr/>
        </p:nvCxnSpPr>
        <p:spPr>
          <a:xfrm flipH="1" flipV="1">
            <a:off x="685800" y="3810000"/>
            <a:ext cx="4953000" cy="3175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pic>
        <p:nvPicPr>
          <p:cNvPr id="17" name="Picture 16"/>
          <p:cNvPicPr>
            <a:picLocks noChangeAspect="1"/>
          </p:cNvPicPr>
          <p:nvPr/>
        </p:nvPicPr>
        <p:blipFill>
          <a:blip r:embed="rId3"/>
          <a:stretch>
            <a:fillRect/>
          </a:stretch>
        </p:blipFill>
        <p:spPr>
          <a:xfrm>
            <a:off x="304800" y="4343400"/>
            <a:ext cx="2181225" cy="352425"/>
          </a:xfrm>
          <a:prstGeom prst="rect">
            <a:avLst/>
          </a:prstGeom>
        </p:spPr>
      </p:pic>
      <p:sp>
        <p:nvSpPr>
          <p:cNvPr id="10" name="TextBox 9"/>
          <p:cNvSpPr txBox="1"/>
          <p:nvPr/>
        </p:nvSpPr>
        <p:spPr>
          <a:xfrm>
            <a:off x="1752600" y="1752600"/>
            <a:ext cx="277640" cy="461665"/>
          </a:xfrm>
          <a:prstGeom prst="rect">
            <a:avLst/>
          </a:prstGeom>
          <a:noFill/>
        </p:spPr>
        <p:txBody>
          <a:bodyPr wrap="none" rtlCol="0">
            <a:spAutoFit/>
          </a:bodyPr>
          <a:lstStyle/>
          <a:p>
            <a:r>
              <a:rPr lang="en-US" sz="2400" dirty="0"/>
              <a:t>(</a:t>
            </a:r>
          </a:p>
        </p:txBody>
      </p:sp>
      <p:sp>
        <p:nvSpPr>
          <p:cNvPr id="12" name="TextBox 11"/>
          <p:cNvSpPr txBox="1"/>
          <p:nvPr/>
        </p:nvSpPr>
        <p:spPr>
          <a:xfrm>
            <a:off x="2160760" y="1752600"/>
            <a:ext cx="277640" cy="461665"/>
          </a:xfrm>
          <a:prstGeom prst="rect">
            <a:avLst/>
          </a:prstGeom>
          <a:noFill/>
        </p:spPr>
        <p:txBody>
          <a:bodyPr wrap="none" rtlCol="0">
            <a:spAutoFit/>
          </a:bodyPr>
          <a:lstStyle/>
          <a:p>
            <a:r>
              <a:rPr lang="en-US" sz="2400" dirty="0"/>
              <a:t>)</a:t>
            </a:r>
          </a:p>
        </p:txBody>
      </p:sp>
      <p:sp>
        <p:nvSpPr>
          <p:cNvPr id="13" name="Rectangle 12"/>
          <p:cNvSpPr/>
          <p:nvPr/>
        </p:nvSpPr>
        <p:spPr>
          <a:xfrm>
            <a:off x="304800" y="990600"/>
            <a:ext cx="747649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04800" y="1905000"/>
            <a:ext cx="8021955"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90945" y="4343400"/>
            <a:ext cx="7476490" cy="538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8"/>
                                        </p:tgtEl>
                                      </p:cBhvr>
                                    </p:animEffect>
                                    <p:set>
                                      <p:cBhvr>
                                        <p:cTn id="25"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4" grpId="0" animBg="1"/>
      <p:bldP spid="1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a:t>File I/O: </a:t>
            </a:r>
            <a:r>
              <a:rPr lang="en-US">
                <a:solidFill>
                  <a:schemeClr val="tx1"/>
                </a:solidFill>
              </a:rPr>
              <a:t>Examples</a:t>
            </a:r>
          </a:p>
        </p:txBody>
      </p:sp>
      <p:pic>
        <p:nvPicPr>
          <p:cNvPr id="8" name="Content Placeholder 7"/>
          <p:cNvPicPr>
            <a:picLocks noGrp="1" noChangeAspect="1"/>
          </p:cNvPicPr>
          <p:nvPr>
            <p:ph idx="1"/>
          </p:nvPr>
        </p:nvPicPr>
        <p:blipFill>
          <a:blip r:embed="rId2"/>
          <a:stretch>
            <a:fillRect/>
          </a:stretch>
        </p:blipFill>
        <p:spPr>
          <a:xfrm>
            <a:off x="381000" y="4114800"/>
            <a:ext cx="2124075" cy="314325"/>
          </a:xfrm>
          <a:prstGeom prst="rect">
            <a:avLst/>
          </a:prstGeom>
        </p:spPr>
      </p:pic>
      <p:sp>
        <p:nvSpPr>
          <p:cNvPr id="4" name="Date Placeholder 3"/>
          <p:cNvSpPr>
            <a:spLocks noGrp="1"/>
          </p:cNvSpPr>
          <p:nvPr>
            <p:ph type="dt" sz="half" idx="10"/>
          </p:nvPr>
        </p:nvSpPr>
        <p:spPr/>
        <p:txBody>
          <a:bodyPr/>
          <a:lstStyle/>
          <a:p>
            <a:fld id="{EE55404B-6494-4867-8200-570EC2E72DF0}" type="datetime7">
              <a:rPr lang="en-US" smtClean="0">
                <a:solidFill>
                  <a:srgbClr val="40458C"/>
                </a:solidFill>
              </a:rPr>
              <a:t>Dec-23</a:t>
            </a:fld>
            <a:endParaRPr lang="hi-IN">
              <a:solidFill>
                <a:srgbClr val="40458C"/>
              </a:solidFill>
            </a:endParaRPr>
          </a:p>
        </p:txBody>
      </p:sp>
      <p:sp>
        <p:nvSpPr>
          <p:cNvPr id="6" name="Footer Placeholder 5"/>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5" name="Slide Number Placeholder 4"/>
          <p:cNvSpPr>
            <a:spLocks noGrp="1"/>
          </p:cNvSpPr>
          <p:nvPr>
            <p:ph type="sldNum" sz="quarter" idx="12"/>
          </p:nvPr>
        </p:nvSpPr>
        <p:spPr>
          <a:xfrm>
            <a:off x="6553200" y="6197600"/>
            <a:ext cx="2133600" cy="365125"/>
          </a:xfrm>
        </p:spPr>
        <p:txBody>
          <a:bodyPr/>
          <a:lstStyle/>
          <a:p>
            <a:fld id="{65DBF2DD-4017-400A-B431-6CDAD3069103}" type="slidenum">
              <a:rPr lang="hi-IN" smtClean="0">
                <a:solidFill>
                  <a:srgbClr val="40458C"/>
                </a:solidFill>
              </a:rPr>
              <a:t>103</a:t>
            </a:fld>
            <a:endParaRPr lang="hi-IN">
              <a:solidFill>
                <a:srgbClr val="40458C"/>
              </a:solidFill>
            </a:endParaRPr>
          </a:p>
        </p:txBody>
      </p:sp>
      <p:pic>
        <p:nvPicPr>
          <p:cNvPr id="13" name="Picture 12"/>
          <p:cNvPicPr>
            <a:picLocks noChangeAspect="1"/>
          </p:cNvPicPr>
          <p:nvPr/>
        </p:nvPicPr>
        <p:blipFill>
          <a:blip r:embed="rId3"/>
          <a:stretch>
            <a:fillRect/>
          </a:stretch>
        </p:blipFill>
        <p:spPr>
          <a:xfrm>
            <a:off x="381000" y="1295400"/>
            <a:ext cx="6133465" cy="2866390"/>
          </a:xfrm>
          <a:prstGeom prst="rect">
            <a:avLst/>
          </a:prstGeom>
        </p:spPr>
      </p:pic>
      <p:pic>
        <p:nvPicPr>
          <p:cNvPr id="12" name="Picture 11"/>
          <p:cNvPicPr>
            <a:picLocks noChangeAspect="1"/>
          </p:cNvPicPr>
          <p:nvPr/>
        </p:nvPicPr>
        <p:blipFill>
          <a:blip r:embed="rId4"/>
          <a:stretch>
            <a:fillRect/>
          </a:stretch>
        </p:blipFill>
        <p:spPr>
          <a:xfrm>
            <a:off x="381000" y="2971800"/>
            <a:ext cx="2181225" cy="352425"/>
          </a:xfrm>
          <a:prstGeom prst="rect">
            <a:avLst/>
          </a:prstGeom>
        </p:spPr>
      </p:pic>
      <p:sp>
        <p:nvSpPr>
          <p:cNvPr id="15" name="Text Box 14"/>
          <p:cNvSpPr txBox="1"/>
          <p:nvPr/>
        </p:nvSpPr>
        <p:spPr>
          <a:xfrm>
            <a:off x="6400800" y="1905000"/>
            <a:ext cx="2464777" cy="646331"/>
          </a:xfrm>
          <a:prstGeom prst="rect">
            <a:avLst/>
          </a:prstGeom>
          <a:solidFill>
            <a:schemeClr val="accent1">
              <a:lumMod val="20000"/>
              <a:lumOff val="80000"/>
            </a:schemeClr>
          </a:solidFill>
          <a:ln>
            <a:solidFill>
              <a:schemeClr val="bg2">
                <a:lumMod val="10000"/>
              </a:schemeClr>
            </a:solidFill>
          </a:ln>
        </p:spPr>
        <p:txBody>
          <a:bodyPr wrap="none" rtlCol="0">
            <a:spAutoFit/>
          </a:bodyPr>
          <a:lstStyle/>
          <a:p>
            <a:r>
              <a:rPr lang="en-US" dirty="0"/>
              <a:t>Note the use of for ... in </a:t>
            </a:r>
          </a:p>
          <a:p>
            <a:r>
              <a:rPr lang="en-US" dirty="0"/>
              <a:t>for sequence</a:t>
            </a:r>
          </a:p>
        </p:txBody>
      </p:sp>
      <p:cxnSp>
        <p:nvCxnSpPr>
          <p:cNvPr id="16" name="Straight Arrow Connector 15"/>
          <p:cNvCxnSpPr>
            <a:stCxn id="15" idx="1"/>
          </p:cNvCxnSpPr>
          <p:nvPr/>
        </p:nvCxnSpPr>
        <p:spPr>
          <a:xfrm flipH="1">
            <a:off x="3276600" y="2228166"/>
            <a:ext cx="3124200" cy="134034"/>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9" name="Straight Arrow Connector 8"/>
          <p:cNvCxnSpPr>
            <a:stCxn id="15" idx="1"/>
          </p:cNvCxnSpPr>
          <p:nvPr/>
        </p:nvCxnSpPr>
        <p:spPr>
          <a:xfrm flipH="1">
            <a:off x="3048000" y="2228166"/>
            <a:ext cx="3352800" cy="1353234"/>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grpSp>
        <p:nvGrpSpPr>
          <p:cNvPr id="2" name="Group 1"/>
          <p:cNvGrpSpPr/>
          <p:nvPr/>
        </p:nvGrpSpPr>
        <p:grpSpPr>
          <a:xfrm>
            <a:off x="304800" y="4526280"/>
            <a:ext cx="7371080" cy="1645920"/>
            <a:chOff x="304800" y="4526280"/>
            <a:chExt cx="7371080" cy="1645920"/>
          </a:xfrm>
        </p:grpSpPr>
        <p:grpSp>
          <p:nvGrpSpPr>
            <p:cNvPr id="17" name="Group 16"/>
            <p:cNvGrpSpPr/>
            <p:nvPr/>
          </p:nvGrpSpPr>
          <p:grpSpPr>
            <a:xfrm>
              <a:off x="304800" y="4648200"/>
              <a:ext cx="7371080" cy="1524000"/>
              <a:chOff x="480" y="7320"/>
              <a:chExt cx="11608" cy="2400"/>
            </a:xfrm>
          </p:grpSpPr>
          <p:pic>
            <p:nvPicPr>
              <p:cNvPr id="14" name="Picture 13"/>
              <p:cNvPicPr>
                <a:picLocks noChangeAspect="1"/>
              </p:cNvPicPr>
              <p:nvPr/>
            </p:nvPicPr>
            <p:blipFill>
              <a:blip r:embed="rId5"/>
              <a:stretch>
                <a:fillRect/>
              </a:stretch>
            </p:blipFill>
            <p:spPr>
              <a:xfrm>
                <a:off x="480" y="7320"/>
                <a:ext cx="11609" cy="2355"/>
              </a:xfrm>
              <a:prstGeom prst="rect">
                <a:avLst/>
              </a:prstGeom>
            </p:spPr>
          </p:pic>
          <p:sp>
            <p:nvSpPr>
              <p:cNvPr id="10" name="Rectangle 9"/>
              <p:cNvSpPr/>
              <p:nvPr/>
            </p:nvSpPr>
            <p:spPr>
              <a:xfrm>
                <a:off x="2040" y="9240"/>
                <a:ext cx="3700" cy="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l" fontAlgn="ctr"/>
                <a:r>
                  <a:rPr lang="en-US" sz="2400">
                    <a:solidFill>
                      <a:schemeClr val="tx2"/>
                    </a:solidFill>
                  </a:rPr>
                  <a:t>]</a:t>
                </a:r>
              </a:p>
            </p:txBody>
          </p:sp>
        </p:grpSp>
        <p:sp>
          <p:nvSpPr>
            <p:cNvPr id="18" name="TextBox 17"/>
            <p:cNvSpPr txBox="1"/>
            <p:nvPr/>
          </p:nvSpPr>
          <p:spPr>
            <a:xfrm>
              <a:off x="1752600" y="4526280"/>
              <a:ext cx="277640" cy="461665"/>
            </a:xfrm>
            <a:prstGeom prst="rect">
              <a:avLst/>
            </a:prstGeom>
            <a:noFill/>
          </p:spPr>
          <p:txBody>
            <a:bodyPr wrap="none" rtlCol="0">
              <a:spAutoFit/>
            </a:bodyPr>
            <a:lstStyle/>
            <a:p>
              <a:r>
                <a:rPr lang="en-US" sz="2400" dirty="0"/>
                <a:t>(</a:t>
              </a:r>
            </a:p>
          </p:txBody>
        </p:sp>
        <p:sp>
          <p:nvSpPr>
            <p:cNvPr id="19" name="TextBox 18"/>
            <p:cNvSpPr txBox="1"/>
            <p:nvPr/>
          </p:nvSpPr>
          <p:spPr>
            <a:xfrm>
              <a:off x="3810000" y="4526280"/>
              <a:ext cx="277640" cy="461665"/>
            </a:xfrm>
            <a:prstGeom prst="rect">
              <a:avLst/>
            </a:prstGeom>
            <a:noFill/>
          </p:spPr>
          <p:txBody>
            <a:bodyPr wrap="none" rtlCol="0">
              <a:spAutoFit/>
            </a:bodyPr>
            <a:lstStyle/>
            <a:p>
              <a:r>
                <a:rPr lang="en-US" sz="2400" dirty="0"/>
                <a:t>)</a:t>
              </a:r>
            </a:p>
          </p:txBody>
        </p:sp>
      </p:grpSp>
      <p:sp>
        <p:nvSpPr>
          <p:cNvPr id="20" name="Rectangle 19"/>
          <p:cNvSpPr/>
          <p:nvPr/>
        </p:nvSpPr>
        <p:spPr>
          <a:xfrm>
            <a:off x="372110" y="1981199"/>
            <a:ext cx="7476490" cy="13430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81000" y="3276600"/>
            <a:ext cx="7476490" cy="13430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04800" y="4572000"/>
            <a:ext cx="7476490" cy="1571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1"/>
                                        </p:tgtEl>
                                      </p:cBhvr>
                                    </p:animEffect>
                                    <p:set>
                                      <p:cBhvr>
                                        <p:cTn id="12" dur="1" fill="hold">
                                          <p:stCondLst>
                                            <p:cond delay="499"/>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animBg="1"/>
      <p:bldP spid="21" grpId="0" animBg="1"/>
      <p:bldP spid="2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a:t>File I/O: </a:t>
            </a:r>
            <a:r>
              <a:rPr lang="en-US">
                <a:solidFill>
                  <a:schemeClr val="tx1"/>
                </a:solidFill>
              </a:rPr>
              <a:t>Examples</a:t>
            </a:r>
          </a:p>
        </p:txBody>
      </p:sp>
      <p:pic>
        <p:nvPicPr>
          <p:cNvPr id="3" name="Content Placeholder 2"/>
          <p:cNvPicPr>
            <a:picLocks noGrp="1" noChangeAspect="1"/>
          </p:cNvPicPr>
          <p:nvPr>
            <p:ph idx="1"/>
          </p:nvPr>
        </p:nvPicPr>
        <p:blipFill>
          <a:blip r:embed="rId2"/>
          <a:stretch>
            <a:fillRect/>
          </a:stretch>
        </p:blipFill>
        <p:spPr>
          <a:xfrm>
            <a:off x="305435" y="1066800"/>
            <a:ext cx="7614285" cy="5313680"/>
          </a:xfrm>
          <a:prstGeom prst="rect">
            <a:avLst/>
          </a:prstGeom>
        </p:spPr>
      </p:pic>
      <p:sp>
        <p:nvSpPr>
          <p:cNvPr id="4" name="Date Placeholder 3"/>
          <p:cNvSpPr>
            <a:spLocks noGrp="1"/>
          </p:cNvSpPr>
          <p:nvPr>
            <p:ph type="dt" sz="half" idx="10"/>
          </p:nvPr>
        </p:nvSpPr>
        <p:spPr/>
        <p:txBody>
          <a:bodyPr/>
          <a:lstStyle/>
          <a:p>
            <a:fld id="{EE55404B-6494-4867-8200-570EC2E72DF0}" type="datetime7">
              <a:rPr lang="en-US" smtClean="0">
                <a:solidFill>
                  <a:srgbClr val="40458C"/>
                </a:solidFill>
              </a:rPr>
              <a:t>Dec-23</a:t>
            </a:fld>
            <a:endParaRPr lang="hi-IN">
              <a:solidFill>
                <a:srgbClr val="40458C"/>
              </a:solidFill>
            </a:endParaRPr>
          </a:p>
        </p:txBody>
      </p:sp>
      <p:sp>
        <p:nvSpPr>
          <p:cNvPr id="6" name="Footer Placeholder 5"/>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5" name="Slide Number Placeholder 4"/>
          <p:cNvSpPr>
            <a:spLocks noGrp="1"/>
          </p:cNvSpPr>
          <p:nvPr>
            <p:ph type="sldNum" sz="quarter" idx="12"/>
          </p:nvPr>
        </p:nvSpPr>
        <p:spPr>
          <a:xfrm>
            <a:off x="6553200" y="6197600"/>
            <a:ext cx="2133600" cy="365125"/>
          </a:xfrm>
        </p:spPr>
        <p:txBody>
          <a:bodyPr/>
          <a:lstStyle/>
          <a:p>
            <a:fld id="{65DBF2DD-4017-400A-B431-6CDAD3069103}" type="slidenum">
              <a:rPr lang="hi-IN" smtClean="0">
                <a:solidFill>
                  <a:srgbClr val="40458C"/>
                </a:solidFill>
              </a:rPr>
              <a:t>104</a:t>
            </a:fld>
            <a:endParaRPr lang="hi-IN">
              <a:solidFill>
                <a:srgbClr val="40458C"/>
              </a:solidFill>
            </a:endParaRPr>
          </a:p>
        </p:txBody>
      </p:sp>
      <p:sp>
        <p:nvSpPr>
          <p:cNvPr id="8" name="TextBox 7"/>
          <p:cNvSpPr txBox="1"/>
          <p:nvPr/>
        </p:nvSpPr>
        <p:spPr>
          <a:xfrm>
            <a:off x="1828800" y="2510135"/>
            <a:ext cx="277640" cy="461665"/>
          </a:xfrm>
          <a:prstGeom prst="rect">
            <a:avLst/>
          </a:prstGeom>
          <a:noFill/>
        </p:spPr>
        <p:txBody>
          <a:bodyPr wrap="none" rtlCol="0">
            <a:spAutoFit/>
          </a:bodyPr>
          <a:lstStyle/>
          <a:p>
            <a:r>
              <a:rPr lang="en-US" sz="2400" dirty="0"/>
              <a:t>(</a:t>
            </a:r>
          </a:p>
        </p:txBody>
      </p:sp>
      <p:sp>
        <p:nvSpPr>
          <p:cNvPr id="9" name="TextBox 8"/>
          <p:cNvSpPr txBox="1"/>
          <p:nvPr/>
        </p:nvSpPr>
        <p:spPr>
          <a:xfrm>
            <a:off x="4038600" y="2510135"/>
            <a:ext cx="277640" cy="461665"/>
          </a:xfrm>
          <a:prstGeom prst="rect">
            <a:avLst/>
          </a:prstGeom>
          <a:noFill/>
        </p:spPr>
        <p:txBody>
          <a:bodyPr wrap="none" rtlCol="0">
            <a:spAutoFit/>
          </a:bodyPr>
          <a:lstStyle/>
          <a:p>
            <a:r>
              <a:rPr lang="en-US" sz="2400" dirty="0"/>
              <a:t>)</a:t>
            </a:r>
          </a:p>
        </p:txBody>
      </p:sp>
      <p:sp>
        <p:nvSpPr>
          <p:cNvPr id="12" name="TextBox 11"/>
          <p:cNvSpPr txBox="1"/>
          <p:nvPr/>
        </p:nvSpPr>
        <p:spPr>
          <a:xfrm>
            <a:off x="1779760" y="4415135"/>
            <a:ext cx="277640" cy="461665"/>
          </a:xfrm>
          <a:prstGeom prst="rect">
            <a:avLst/>
          </a:prstGeom>
          <a:noFill/>
        </p:spPr>
        <p:txBody>
          <a:bodyPr wrap="none" rtlCol="0">
            <a:spAutoFit/>
          </a:bodyPr>
          <a:lstStyle/>
          <a:p>
            <a:r>
              <a:rPr lang="en-US" sz="2400" dirty="0"/>
              <a:t>(</a:t>
            </a:r>
          </a:p>
        </p:txBody>
      </p:sp>
      <p:sp>
        <p:nvSpPr>
          <p:cNvPr id="13" name="TextBox 12"/>
          <p:cNvSpPr txBox="1"/>
          <p:nvPr/>
        </p:nvSpPr>
        <p:spPr>
          <a:xfrm>
            <a:off x="2389360" y="4415135"/>
            <a:ext cx="277640" cy="461665"/>
          </a:xfrm>
          <a:prstGeom prst="rect">
            <a:avLst/>
          </a:prstGeom>
          <a:noFill/>
        </p:spPr>
        <p:txBody>
          <a:bodyPr wrap="none" rtlCol="0">
            <a:spAutoFit/>
          </a:bodyPr>
          <a:lstStyle/>
          <a:p>
            <a:r>
              <a:rPr lang="en-US" sz="2400" dirty="0"/>
              <a:t>)</a:t>
            </a:r>
          </a:p>
        </p:txBody>
      </p:sp>
      <p:sp>
        <p:nvSpPr>
          <p:cNvPr id="14" name="TextBox 13"/>
          <p:cNvSpPr txBox="1"/>
          <p:nvPr/>
        </p:nvSpPr>
        <p:spPr>
          <a:xfrm>
            <a:off x="1752600" y="5634335"/>
            <a:ext cx="277640" cy="461665"/>
          </a:xfrm>
          <a:prstGeom prst="rect">
            <a:avLst/>
          </a:prstGeom>
          <a:noFill/>
        </p:spPr>
        <p:txBody>
          <a:bodyPr wrap="none" rtlCol="0">
            <a:spAutoFit/>
          </a:bodyPr>
          <a:lstStyle/>
          <a:p>
            <a:r>
              <a:rPr lang="en-US" sz="2400" dirty="0"/>
              <a:t>(</a:t>
            </a:r>
          </a:p>
        </p:txBody>
      </p:sp>
      <p:sp>
        <p:nvSpPr>
          <p:cNvPr id="15" name="TextBox 14"/>
          <p:cNvSpPr txBox="1"/>
          <p:nvPr/>
        </p:nvSpPr>
        <p:spPr>
          <a:xfrm>
            <a:off x="5056360" y="5634335"/>
            <a:ext cx="277640" cy="461665"/>
          </a:xfrm>
          <a:prstGeom prst="rect">
            <a:avLst/>
          </a:prstGeom>
          <a:noFill/>
        </p:spPr>
        <p:txBody>
          <a:bodyPr wrap="none" rtlCol="0">
            <a:spAutoFit/>
          </a:bodyPr>
          <a:lstStyle/>
          <a:p>
            <a:r>
              <a:rPr lang="en-US" sz="2400" dirty="0"/>
              <a:t>)</a:t>
            </a:r>
          </a:p>
        </p:txBody>
      </p:sp>
      <p:sp>
        <p:nvSpPr>
          <p:cNvPr id="16" name="Rectangle 15"/>
          <p:cNvSpPr/>
          <p:nvPr/>
        </p:nvSpPr>
        <p:spPr>
          <a:xfrm>
            <a:off x="304800" y="1095374"/>
            <a:ext cx="7476490" cy="13430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04800" y="2514600"/>
            <a:ext cx="747649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39436" y="4235797"/>
            <a:ext cx="7476490" cy="14792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39436" y="5753100"/>
            <a:ext cx="747649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8"/>
                                        </p:tgtEl>
                                      </p:cBhvr>
                                    </p:animEffect>
                                    <p:set>
                                      <p:cBhvr>
                                        <p:cTn id="17" dur="1" fill="hold">
                                          <p:stCondLst>
                                            <p:cond delay="499"/>
                                          </p:stCondLst>
                                        </p:cTn>
                                        <p:tgtEl>
                                          <p:spTgt spid="1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228600" y="1295400"/>
            <a:ext cx="8747125" cy="2590800"/>
          </a:xfrm>
        </p:spPr>
        <p:txBody>
          <a:bodyPr anchor="ctr">
            <a:normAutofit fontScale="90000"/>
          </a:bodyPr>
          <a:lstStyle/>
          <a:p>
            <a:pPr algn="ctr"/>
            <a:br>
              <a:rPr lang="en-US" sz="4000" dirty="0"/>
            </a:br>
            <a:r>
              <a:rPr lang="en-US" sz="4000" dirty="0"/>
              <a:t>Programming using Python</a:t>
            </a:r>
            <a:br>
              <a:rPr lang="en-US" sz="4000" dirty="0"/>
            </a:br>
            <a:br>
              <a:rPr lang="en-US" sz="4000" dirty="0"/>
            </a:br>
            <a:r>
              <a:rPr lang="en-US" sz="5400" b="1" dirty="0"/>
              <a:t>Modules and Packages</a:t>
            </a:r>
            <a:endParaRPr lang="en-US" sz="4000" dirty="0"/>
          </a:p>
        </p:txBody>
      </p:sp>
      <p:sp>
        <p:nvSpPr>
          <p:cNvPr id="3075" name="Content Placeholder 2"/>
          <p:cNvSpPr>
            <a:spLocks noGrp="1"/>
          </p:cNvSpPr>
          <p:nvPr>
            <p:ph idx="1"/>
          </p:nvPr>
        </p:nvSpPr>
        <p:spPr>
          <a:xfrm>
            <a:off x="609600" y="3962400"/>
            <a:ext cx="7896225" cy="2286000"/>
          </a:xfrm>
        </p:spPr>
        <p:txBody>
          <a:bodyPr/>
          <a:lstStyle/>
          <a:p>
            <a:pPr algn="ctr">
              <a:buFont typeface="Wingdings 2" panose="05020102010507070707" pitchFamily="18" charset="2"/>
              <a:buNone/>
            </a:pPr>
            <a:r>
              <a:rPr lang="en-US" sz="2400" dirty="0"/>
              <a:t>Amey Karkare</a:t>
            </a:r>
          </a:p>
          <a:p>
            <a:pPr algn="ctr">
              <a:buFont typeface="Wingdings 2" panose="05020102010507070707" pitchFamily="18" charset="2"/>
              <a:buNone/>
            </a:pPr>
            <a:r>
              <a:rPr lang="en-US" sz="2400" dirty="0"/>
              <a:t>Dept. of CSE</a:t>
            </a:r>
          </a:p>
          <a:p>
            <a:pPr algn="ctr">
              <a:buFont typeface="Wingdings 2" panose="05020102010507070707" pitchFamily="18" charset="2"/>
              <a:buNone/>
            </a:pPr>
            <a:r>
              <a:rPr lang="en-US" sz="2400" dirty="0"/>
              <a:t>IIT Kanpur</a:t>
            </a:r>
          </a:p>
        </p:txBody>
      </p:sp>
      <p:sp>
        <p:nvSpPr>
          <p:cNvPr id="5" name="Date Placeholder 4"/>
          <p:cNvSpPr>
            <a:spLocks noGrp="1"/>
          </p:cNvSpPr>
          <p:nvPr>
            <p:ph type="dt" sz="half" idx="10"/>
          </p:nvPr>
        </p:nvSpPr>
        <p:spPr/>
        <p:txBody>
          <a:bodyPr/>
          <a:lstStyle/>
          <a:p>
            <a:pPr>
              <a:defRPr/>
            </a:pPr>
            <a:r>
              <a:rPr lang="en-US" dirty="0"/>
              <a:t>Welcome</a:t>
            </a:r>
          </a:p>
        </p:txBody>
      </p:sp>
      <p:sp>
        <p:nvSpPr>
          <p:cNvPr id="6" name="Footer Placeholder 5"/>
          <p:cNvSpPr>
            <a:spLocks noGrp="1"/>
          </p:cNvSpPr>
          <p:nvPr>
            <p:ph type="ftr" sz="quarter" idx="11"/>
          </p:nvPr>
        </p:nvSpPr>
        <p:spPr/>
        <p:txBody>
          <a:bodyPr/>
          <a:lstStyle/>
          <a:p>
            <a:pPr>
              <a:defRPr/>
            </a:pPr>
            <a:r>
              <a:rPr lang="en-US" dirty="0"/>
              <a:t>Python Programming</a:t>
            </a:r>
          </a:p>
        </p:txBody>
      </p:sp>
      <p:sp>
        <p:nvSpPr>
          <p:cNvPr id="7" name="Slide Number Placeholder 6"/>
          <p:cNvSpPr>
            <a:spLocks noGrp="1"/>
          </p:cNvSpPr>
          <p:nvPr>
            <p:ph type="sldNum" sz="quarter" idx="12"/>
          </p:nvPr>
        </p:nvSpPr>
        <p:spPr/>
        <p:txBody>
          <a:bodyPr/>
          <a:lstStyle/>
          <a:p>
            <a:pPr>
              <a:defRPr/>
            </a:pPr>
            <a:fld id="{B24ECE11-5C89-470A-9AF8-7FAC56BAE18E}" type="slidenum">
              <a:rPr lang="en-US" smtClean="0"/>
              <a:t>105</a:t>
            </a:fld>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Modules</a:t>
            </a:r>
          </a:p>
        </p:txBody>
      </p:sp>
      <p:sp>
        <p:nvSpPr>
          <p:cNvPr id="8" name="Content Placeholder 7"/>
          <p:cNvSpPr>
            <a:spLocks noGrp="1"/>
          </p:cNvSpPr>
          <p:nvPr>
            <p:ph idx="1"/>
          </p:nvPr>
        </p:nvSpPr>
        <p:spPr/>
        <p:txBody>
          <a:bodyPr>
            <a:normAutofit fontScale="92500" lnSpcReduction="10000"/>
          </a:bodyPr>
          <a:lstStyle/>
          <a:p>
            <a:r>
              <a:rPr lang="en-US" dirty="0"/>
              <a:t>As program gets longer, need to organize them for easier access and easier maintenance. </a:t>
            </a:r>
          </a:p>
          <a:p>
            <a:r>
              <a:rPr lang="en-US" dirty="0"/>
              <a:t>Reuse same functions across programs without copying its definition into each program.</a:t>
            </a:r>
          </a:p>
          <a:p>
            <a:r>
              <a:rPr lang="en-US" dirty="0"/>
              <a:t>Python allows putting definitions in a file </a:t>
            </a:r>
          </a:p>
          <a:p>
            <a:pPr lvl="1"/>
            <a:r>
              <a:rPr lang="en-US" dirty="0"/>
              <a:t>use them in a script or in an interactive instance of the interpreter</a:t>
            </a:r>
          </a:p>
          <a:p>
            <a:r>
              <a:rPr lang="en-US" dirty="0"/>
              <a:t> Such a file is called a </a:t>
            </a:r>
            <a:r>
              <a:rPr lang="en-US" i="1" dirty="0"/>
              <a:t>module</a:t>
            </a:r>
            <a:r>
              <a:rPr lang="en-US" dirty="0"/>
              <a:t> </a:t>
            </a:r>
          </a:p>
          <a:p>
            <a:pPr lvl="1"/>
            <a:r>
              <a:rPr lang="en-US" dirty="0"/>
              <a:t>definitions from a module can be </a:t>
            </a:r>
            <a:r>
              <a:rPr lang="en-US" i="1" dirty="0"/>
              <a:t>imported</a:t>
            </a:r>
            <a:r>
              <a:rPr lang="en-US" dirty="0"/>
              <a:t> into other modules or into the </a:t>
            </a:r>
            <a:r>
              <a:rPr lang="en-US" i="1" dirty="0"/>
              <a:t>main</a:t>
            </a:r>
            <a:r>
              <a:rPr lang="en-US" dirty="0"/>
              <a:t> module </a:t>
            </a:r>
          </a:p>
        </p:txBody>
      </p:sp>
      <p:sp>
        <p:nvSpPr>
          <p:cNvPr id="4" name="Date Placeholder 3"/>
          <p:cNvSpPr>
            <a:spLocks noGrp="1"/>
          </p:cNvSpPr>
          <p:nvPr>
            <p:ph type="dt" sz="half" idx="10"/>
          </p:nvPr>
        </p:nvSpPr>
        <p:spPr/>
        <p:txBody>
          <a:bodyPr/>
          <a:lstStyle/>
          <a:p>
            <a:fld id="{EE55404B-6494-4867-8200-570EC2E72DF0}" type="datetime7">
              <a:rPr lang="en-US" smtClean="0">
                <a:solidFill>
                  <a:srgbClr val="40458C"/>
                </a:solidFill>
              </a:rPr>
              <a:t>Dec-23</a:t>
            </a:fld>
            <a:endParaRPr lang="hi-IN">
              <a:solidFill>
                <a:srgbClr val="40458C"/>
              </a:solidFill>
            </a:endParaRPr>
          </a:p>
        </p:txBody>
      </p:sp>
      <p:sp>
        <p:nvSpPr>
          <p:cNvPr id="6" name="Footer Placeholder 5"/>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5" name="Slide Number Placeholder 4"/>
          <p:cNvSpPr>
            <a:spLocks noGrp="1"/>
          </p:cNvSpPr>
          <p:nvPr>
            <p:ph type="sldNum" sz="quarter" idx="12"/>
          </p:nvPr>
        </p:nvSpPr>
        <p:spPr>
          <a:xfrm>
            <a:off x="6553200" y="6197600"/>
            <a:ext cx="2133600" cy="365125"/>
          </a:xfrm>
        </p:spPr>
        <p:txBody>
          <a:bodyPr/>
          <a:lstStyle/>
          <a:p>
            <a:fld id="{65DBF2DD-4017-400A-B431-6CDAD3069103}" type="slidenum">
              <a:rPr lang="hi-IN" smtClean="0">
                <a:solidFill>
                  <a:srgbClr val="40458C"/>
                </a:solidFill>
              </a:rPr>
              <a:t>106</a:t>
            </a:fld>
            <a:endParaRPr lang="hi-IN">
              <a:solidFill>
                <a:srgbClr val="40458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fade">
                                      <p:cBhvr>
                                        <p:cTn id="28"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Modules</a:t>
            </a:r>
          </a:p>
        </p:txBody>
      </p:sp>
      <p:sp>
        <p:nvSpPr>
          <p:cNvPr id="8" name="Content Placeholder 7"/>
          <p:cNvSpPr>
            <a:spLocks noGrp="1"/>
          </p:cNvSpPr>
          <p:nvPr>
            <p:ph idx="1"/>
          </p:nvPr>
        </p:nvSpPr>
        <p:spPr/>
        <p:txBody>
          <a:bodyPr/>
          <a:lstStyle/>
          <a:p>
            <a:r>
              <a:rPr lang="en-US" dirty="0"/>
              <a:t>A module is a file containing Python definitions and statements.</a:t>
            </a:r>
          </a:p>
          <a:p>
            <a:r>
              <a:rPr lang="en-US" dirty="0"/>
              <a:t>The file name is the module name with the suffix </a:t>
            </a:r>
            <a:r>
              <a:rPr lang="en-US" dirty="0">
                <a:solidFill>
                  <a:srgbClr val="FF0000"/>
                </a:solidFill>
              </a:rPr>
              <a:t>.</a:t>
            </a:r>
            <a:r>
              <a:rPr lang="en-US" dirty="0" err="1">
                <a:solidFill>
                  <a:srgbClr val="FF0000"/>
                </a:solidFill>
              </a:rPr>
              <a:t>py</a:t>
            </a:r>
            <a:r>
              <a:rPr lang="en-US" dirty="0">
                <a:solidFill>
                  <a:srgbClr val="FF0000"/>
                </a:solidFill>
              </a:rPr>
              <a:t> </a:t>
            </a:r>
            <a:r>
              <a:rPr lang="en-US" dirty="0"/>
              <a:t>appended. </a:t>
            </a:r>
          </a:p>
          <a:p>
            <a:r>
              <a:rPr lang="en-US" dirty="0"/>
              <a:t>Within a module, the module’s name is available in the global variable </a:t>
            </a:r>
            <a:r>
              <a:rPr lang="en-US" dirty="0">
                <a:solidFill>
                  <a:srgbClr val="FF0000"/>
                </a:solidFill>
              </a:rPr>
              <a:t>__name__</a:t>
            </a:r>
            <a:r>
              <a:rPr lang="en-US" dirty="0"/>
              <a:t>. </a:t>
            </a:r>
          </a:p>
        </p:txBody>
      </p:sp>
      <p:sp>
        <p:nvSpPr>
          <p:cNvPr id="4" name="Date Placeholder 3"/>
          <p:cNvSpPr>
            <a:spLocks noGrp="1"/>
          </p:cNvSpPr>
          <p:nvPr>
            <p:ph type="dt" sz="half" idx="10"/>
          </p:nvPr>
        </p:nvSpPr>
        <p:spPr/>
        <p:txBody>
          <a:bodyPr/>
          <a:lstStyle/>
          <a:p>
            <a:fld id="{EE55404B-6494-4867-8200-570EC2E72DF0}" type="datetime7">
              <a:rPr lang="en-US" smtClean="0">
                <a:solidFill>
                  <a:srgbClr val="40458C"/>
                </a:solidFill>
              </a:rPr>
              <a:t>Dec-23</a:t>
            </a:fld>
            <a:endParaRPr lang="hi-IN">
              <a:solidFill>
                <a:srgbClr val="40458C"/>
              </a:solidFill>
            </a:endParaRPr>
          </a:p>
        </p:txBody>
      </p:sp>
      <p:sp>
        <p:nvSpPr>
          <p:cNvPr id="6" name="Footer Placeholder 5"/>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5" name="Slide Number Placeholder 4"/>
          <p:cNvSpPr>
            <a:spLocks noGrp="1"/>
          </p:cNvSpPr>
          <p:nvPr>
            <p:ph type="sldNum" sz="quarter" idx="12"/>
          </p:nvPr>
        </p:nvSpPr>
        <p:spPr>
          <a:xfrm>
            <a:off x="6553200" y="6197600"/>
            <a:ext cx="2133600" cy="365125"/>
          </a:xfrm>
        </p:spPr>
        <p:txBody>
          <a:bodyPr/>
          <a:lstStyle/>
          <a:p>
            <a:fld id="{65DBF2DD-4017-400A-B431-6CDAD3069103}" type="slidenum">
              <a:rPr lang="hi-IN" smtClean="0">
                <a:solidFill>
                  <a:srgbClr val="40458C"/>
                </a:solidFill>
              </a:rPr>
              <a:t>107</a:t>
            </a:fld>
            <a:endParaRPr lang="hi-IN">
              <a:solidFill>
                <a:srgbClr val="40458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Modules Example</a:t>
            </a:r>
          </a:p>
        </p:txBody>
      </p:sp>
      <p:pic>
        <p:nvPicPr>
          <p:cNvPr id="2" name="Content Placeholder 1"/>
          <p:cNvPicPr>
            <a:picLocks noGrp="1" noChangeAspect="1"/>
          </p:cNvPicPr>
          <p:nvPr>
            <p:ph idx="1"/>
          </p:nvPr>
        </p:nvPicPr>
        <p:blipFill>
          <a:blip r:embed="rId2"/>
          <a:stretch>
            <a:fillRect/>
          </a:stretch>
        </p:blipFill>
        <p:spPr>
          <a:xfrm>
            <a:off x="152400" y="2514600"/>
            <a:ext cx="8529320" cy="3751580"/>
          </a:xfrm>
          <a:prstGeom prst="rect">
            <a:avLst/>
          </a:prstGeom>
        </p:spPr>
      </p:pic>
      <p:sp>
        <p:nvSpPr>
          <p:cNvPr id="4" name="Date Placeholder 3"/>
          <p:cNvSpPr>
            <a:spLocks noGrp="1"/>
          </p:cNvSpPr>
          <p:nvPr>
            <p:ph type="dt" sz="half" idx="10"/>
          </p:nvPr>
        </p:nvSpPr>
        <p:spPr/>
        <p:txBody>
          <a:bodyPr/>
          <a:lstStyle/>
          <a:p>
            <a:fld id="{EE55404B-6494-4867-8200-570EC2E72DF0}" type="datetime7">
              <a:rPr lang="en-US" smtClean="0">
                <a:solidFill>
                  <a:srgbClr val="40458C"/>
                </a:solidFill>
              </a:rPr>
              <a:t>Dec-23</a:t>
            </a:fld>
            <a:endParaRPr lang="hi-IN">
              <a:solidFill>
                <a:srgbClr val="40458C"/>
              </a:solidFill>
            </a:endParaRPr>
          </a:p>
        </p:txBody>
      </p:sp>
      <p:sp>
        <p:nvSpPr>
          <p:cNvPr id="6" name="Footer Placeholder 5"/>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5" name="Slide Number Placeholder 4"/>
          <p:cNvSpPr>
            <a:spLocks noGrp="1"/>
          </p:cNvSpPr>
          <p:nvPr>
            <p:ph type="sldNum" sz="quarter" idx="12"/>
          </p:nvPr>
        </p:nvSpPr>
        <p:spPr>
          <a:xfrm>
            <a:off x="6553200" y="6197600"/>
            <a:ext cx="2133600" cy="365125"/>
          </a:xfrm>
        </p:spPr>
        <p:txBody>
          <a:bodyPr/>
          <a:lstStyle/>
          <a:p>
            <a:fld id="{65DBF2DD-4017-400A-B431-6CDAD3069103}" type="slidenum">
              <a:rPr lang="hi-IN" smtClean="0">
                <a:solidFill>
                  <a:srgbClr val="40458C"/>
                </a:solidFill>
              </a:rPr>
              <a:t>108</a:t>
            </a:fld>
            <a:endParaRPr lang="hi-IN">
              <a:solidFill>
                <a:srgbClr val="40458C"/>
              </a:solidFill>
            </a:endParaRPr>
          </a:p>
        </p:txBody>
      </p:sp>
      <p:sp>
        <p:nvSpPr>
          <p:cNvPr id="9" name="Text Box 8"/>
          <p:cNvSpPr txBox="1"/>
          <p:nvPr/>
        </p:nvSpPr>
        <p:spPr>
          <a:xfrm>
            <a:off x="3505200" y="1447800"/>
            <a:ext cx="3084195" cy="921385"/>
          </a:xfrm>
          <a:prstGeom prst="rect">
            <a:avLst/>
          </a:prstGeom>
          <a:solidFill>
            <a:schemeClr val="bg1"/>
          </a:solidFill>
          <a:ln>
            <a:solidFill>
              <a:schemeClr val="bg2">
                <a:lumMod val="10000"/>
              </a:schemeClr>
            </a:solidFill>
          </a:ln>
        </p:spPr>
        <p:txBody>
          <a:bodyPr wrap="none" rtlCol="0">
            <a:spAutoFit/>
          </a:bodyPr>
          <a:lstStyle/>
          <a:p>
            <a:r>
              <a:rPr lang="en-US" sz="5400"/>
              <a:t>fib.py - C:\</a:t>
            </a:r>
          </a:p>
        </p:txBody>
      </p:sp>
      <p:sp>
        <p:nvSpPr>
          <p:cNvPr id="11" name="Right Arrow 10"/>
          <p:cNvSpPr/>
          <p:nvPr/>
        </p:nvSpPr>
        <p:spPr>
          <a:xfrm rot="20820000">
            <a:off x="956945" y="1711960"/>
            <a:ext cx="2425700" cy="6565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Modules Example</a:t>
            </a:r>
          </a:p>
        </p:txBody>
      </p:sp>
      <p:pic>
        <p:nvPicPr>
          <p:cNvPr id="2" name="Content Placeholder 1"/>
          <p:cNvPicPr>
            <a:picLocks noGrp="1" noChangeAspect="1"/>
          </p:cNvPicPr>
          <p:nvPr>
            <p:ph idx="1"/>
          </p:nvPr>
        </p:nvPicPr>
        <p:blipFill>
          <a:blip r:embed="rId2"/>
          <a:stretch>
            <a:fillRect/>
          </a:stretch>
        </p:blipFill>
        <p:spPr>
          <a:xfrm>
            <a:off x="381000" y="1143000"/>
            <a:ext cx="4933950" cy="5189220"/>
          </a:xfrm>
          <a:prstGeom prst="rect">
            <a:avLst/>
          </a:prstGeom>
        </p:spPr>
      </p:pic>
      <p:sp>
        <p:nvSpPr>
          <p:cNvPr id="4" name="Date Placeholder 3"/>
          <p:cNvSpPr>
            <a:spLocks noGrp="1"/>
          </p:cNvSpPr>
          <p:nvPr>
            <p:ph type="dt" sz="half" idx="10"/>
          </p:nvPr>
        </p:nvSpPr>
        <p:spPr/>
        <p:txBody>
          <a:bodyPr/>
          <a:lstStyle/>
          <a:p>
            <a:fld id="{EE55404B-6494-4867-8200-570EC2E72DF0}" type="datetime7">
              <a:rPr lang="en-US" smtClean="0">
                <a:solidFill>
                  <a:srgbClr val="40458C"/>
                </a:solidFill>
              </a:rPr>
              <a:t>Dec-23</a:t>
            </a:fld>
            <a:endParaRPr lang="hi-IN">
              <a:solidFill>
                <a:srgbClr val="40458C"/>
              </a:solidFill>
            </a:endParaRPr>
          </a:p>
        </p:txBody>
      </p:sp>
      <p:sp>
        <p:nvSpPr>
          <p:cNvPr id="6" name="Footer Placeholder 5"/>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5" name="Slide Number Placeholder 4"/>
          <p:cNvSpPr>
            <a:spLocks noGrp="1"/>
          </p:cNvSpPr>
          <p:nvPr>
            <p:ph type="sldNum" sz="quarter" idx="12"/>
          </p:nvPr>
        </p:nvSpPr>
        <p:spPr>
          <a:xfrm>
            <a:off x="6553200" y="6197600"/>
            <a:ext cx="2133600" cy="365125"/>
          </a:xfrm>
        </p:spPr>
        <p:txBody>
          <a:bodyPr/>
          <a:lstStyle/>
          <a:p>
            <a:fld id="{65DBF2DD-4017-400A-B431-6CDAD3069103}" type="slidenum">
              <a:rPr lang="hi-IN" smtClean="0">
                <a:solidFill>
                  <a:srgbClr val="40458C"/>
                </a:solidFill>
              </a:rPr>
              <a:t>109</a:t>
            </a:fld>
            <a:endParaRPr lang="hi-IN">
              <a:solidFill>
                <a:srgbClr val="40458C"/>
              </a:solidFill>
            </a:endParaRPr>
          </a:p>
        </p:txBody>
      </p:sp>
      <p:pic>
        <p:nvPicPr>
          <p:cNvPr id="3" name="Picture 2"/>
          <p:cNvPicPr>
            <a:picLocks noChangeAspect="1"/>
          </p:cNvPicPr>
          <p:nvPr/>
        </p:nvPicPr>
        <p:blipFill>
          <a:blip r:embed="rId3"/>
          <a:stretch>
            <a:fillRect/>
          </a:stretch>
        </p:blipFill>
        <p:spPr>
          <a:xfrm>
            <a:off x="5562600" y="1066800"/>
            <a:ext cx="3447415" cy="952500"/>
          </a:xfrm>
          <a:prstGeom prst="rect">
            <a:avLst/>
          </a:prstGeom>
        </p:spPr>
      </p:pic>
      <p:cxnSp>
        <p:nvCxnSpPr>
          <p:cNvPr id="8" name="Straight Connector 7"/>
          <p:cNvCxnSpPr/>
          <p:nvPr/>
        </p:nvCxnSpPr>
        <p:spPr>
          <a:xfrm>
            <a:off x="5562600" y="1066800"/>
            <a:ext cx="0" cy="5181600"/>
          </a:xfrm>
          <a:prstGeom prst="line">
            <a:avLst/>
          </a:prstGeom>
        </p:spPr>
        <p:style>
          <a:lnRef idx="3">
            <a:schemeClr val="accent5"/>
          </a:lnRef>
          <a:fillRef idx="0">
            <a:schemeClr val="accent5"/>
          </a:fillRef>
          <a:effectRef idx="2">
            <a:schemeClr val="accent5"/>
          </a:effectRef>
          <a:fontRef idx="minor">
            <a:schemeClr val="tx1"/>
          </a:fontRef>
        </p:style>
      </p:cxnSp>
      <p:pic>
        <p:nvPicPr>
          <p:cNvPr id="9" name="Picture 8"/>
          <p:cNvPicPr>
            <a:picLocks noChangeAspect="1"/>
          </p:cNvPicPr>
          <p:nvPr/>
        </p:nvPicPr>
        <p:blipFill>
          <a:blip r:embed="rId4"/>
          <a:srcRect r="7274"/>
          <a:stretch>
            <a:fillRect/>
          </a:stretch>
        </p:blipFill>
        <p:spPr>
          <a:xfrm>
            <a:off x="5638800" y="2133600"/>
            <a:ext cx="3302635" cy="1200150"/>
          </a:xfrm>
          <a:prstGeom prst="rect">
            <a:avLst/>
          </a:prstGeom>
        </p:spPr>
      </p:pic>
      <p:pic>
        <p:nvPicPr>
          <p:cNvPr id="10" name="Picture 9"/>
          <p:cNvPicPr>
            <a:picLocks noChangeAspect="1"/>
          </p:cNvPicPr>
          <p:nvPr/>
        </p:nvPicPr>
        <p:blipFill>
          <a:blip r:embed="rId5"/>
          <a:stretch>
            <a:fillRect/>
          </a:stretch>
        </p:blipFill>
        <p:spPr>
          <a:xfrm>
            <a:off x="5638800" y="3505200"/>
            <a:ext cx="2761615" cy="619125"/>
          </a:xfrm>
          <a:prstGeom prst="rect">
            <a:avLst/>
          </a:prstGeom>
        </p:spPr>
      </p:pic>
      <p:sp>
        <p:nvSpPr>
          <p:cNvPr id="11" name="Text Box 10"/>
          <p:cNvSpPr txBox="1"/>
          <p:nvPr/>
        </p:nvSpPr>
        <p:spPr>
          <a:xfrm>
            <a:off x="5628640" y="4725035"/>
            <a:ext cx="3517265" cy="1557655"/>
          </a:xfrm>
          <a:prstGeom prst="rect">
            <a:avLst/>
          </a:prstGeom>
          <a:solidFill>
            <a:schemeClr val="accent1">
              <a:lumMod val="20000"/>
              <a:lumOff val="80000"/>
            </a:schemeClr>
          </a:solidFill>
          <a:ln w="19050">
            <a:solidFill>
              <a:schemeClr val="bg2">
                <a:lumMod val="10000"/>
              </a:schemeClr>
            </a:solidFill>
          </a:ln>
        </p:spPr>
        <p:txBody>
          <a:bodyPr wrap="square" rtlCol="0" anchor="t">
            <a:spAutoFit/>
          </a:bodyPr>
          <a:lstStyle/>
          <a:p>
            <a:r>
              <a:rPr lang="en-US" sz="2400" dirty="0"/>
              <a:t>Within a module, the module’s name is available as the value of the global variable </a:t>
            </a:r>
            <a:r>
              <a:rPr lang="en-US" sz="2400" dirty="0">
                <a:solidFill>
                  <a:srgbClr val="FF0000"/>
                </a:solidFill>
              </a:rPr>
              <a:t>__name__</a:t>
            </a:r>
            <a:r>
              <a:rPr lang="en-US" sz="2400" dirty="0"/>
              <a:t>. </a:t>
            </a:r>
          </a:p>
        </p:txBody>
      </p:sp>
      <p:cxnSp>
        <p:nvCxnSpPr>
          <p:cNvPr id="12" name="Curved Connector 11"/>
          <p:cNvCxnSpPr>
            <a:stCxn id="11" idx="0"/>
          </p:cNvCxnSpPr>
          <p:nvPr/>
        </p:nvCxnSpPr>
        <p:spPr>
          <a:xfrm rot="16200000">
            <a:off x="7198360" y="4074795"/>
            <a:ext cx="838835" cy="461010"/>
          </a:xfrm>
          <a:prstGeom prst="curvedConnector3">
            <a:avLst>
              <a:gd name="adj1" fmla="val 50000"/>
            </a:avLst>
          </a:prstGeom>
          <a:ln>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400"/>
            <a:ext cx="4191000" cy="5292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76200"/>
            <a:ext cx="8229600" cy="1143000"/>
          </a:xfrm>
        </p:spPr>
        <p:txBody>
          <a:bodyPr/>
          <a:lstStyle/>
          <a:p>
            <a:r>
              <a:rPr lang="en-US" dirty="0"/>
              <a:t>Example of Types</a:t>
            </a:r>
          </a:p>
        </p:txBody>
      </p:sp>
      <p:sp>
        <p:nvSpPr>
          <p:cNvPr id="3" name="Date Placeholder 2"/>
          <p:cNvSpPr>
            <a:spLocks noGrp="1"/>
          </p:cNvSpPr>
          <p:nvPr>
            <p:ph type="dt" sz="half" idx="10"/>
          </p:nvPr>
        </p:nvSpPr>
        <p:spPr/>
        <p:txBody>
          <a:bodyPr/>
          <a:lstStyle/>
          <a:p>
            <a:pPr>
              <a:defRPr/>
            </a:pPr>
            <a:fld id="{CB75CFDB-88ED-44CB-9D0F-96C4537B0859}" type="datetime7">
              <a:rPr lang="en-US" smtClean="0"/>
              <a:t>Dec-23</a:t>
            </a:fld>
            <a:endParaRPr lang="en-US" dirty="0"/>
          </a:p>
        </p:txBody>
      </p:sp>
      <p:sp>
        <p:nvSpPr>
          <p:cNvPr id="7" name="Footer Placeholder 6"/>
          <p:cNvSpPr>
            <a:spLocks noGrp="1"/>
          </p:cNvSpPr>
          <p:nvPr>
            <p:ph type="ftr" sz="quarter" idx="11"/>
          </p:nvPr>
        </p:nvSpPr>
        <p:spPr/>
        <p:txBody>
          <a:bodyPr/>
          <a:lstStyle/>
          <a:p>
            <a:pPr>
              <a:defRPr/>
            </a:pPr>
            <a:r>
              <a:rPr lang="en-US"/>
              <a:t>Programming</a:t>
            </a:r>
            <a:endParaRPr lang="en-US" dirty="0"/>
          </a:p>
        </p:txBody>
      </p:sp>
      <p:sp>
        <p:nvSpPr>
          <p:cNvPr id="8" name="Slide Number Placeholder 7"/>
          <p:cNvSpPr>
            <a:spLocks noGrp="1"/>
          </p:cNvSpPr>
          <p:nvPr>
            <p:ph type="sldNum" sz="quarter" idx="12"/>
          </p:nvPr>
        </p:nvSpPr>
        <p:spPr/>
        <p:txBody>
          <a:bodyPr/>
          <a:lstStyle/>
          <a:p>
            <a:pPr>
              <a:defRPr/>
            </a:pPr>
            <a:fld id="{EC0A9AF3-268B-496B-8C8B-87FFEF969083}" type="slidenum">
              <a:rPr lang="en-US" smtClean="0"/>
              <a:t>11</a:t>
            </a:fld>
            <a:endParaRPr lang="en-US" dirty="0"/>
          </a:p>
        </p:txBody>
      </p:sp>
      <p:sp>
        <p:nvSpPr>
          <p:cNvPr id="4" name="Rectangle 3"/>
          <p:cNvSpPr/>
          <p:nvPr/>
        </p:nvSpPr>
        <p:spPr>
          <a:xfrm>
            <a:off x="304800" y="1905000"/>
            <a:ext cx="76962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81000" y="2743200"/>
            <a:ext cx="76962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39436" y="3581400"/>
            <a:ext cx="76962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57200" y="4419600"/>
            <a:ext cx="76962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57200" y="5257800"/>
            <a:ext cx="76962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7200" y="6019800"/>
            <a:ext cx="44196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5"/>
                                        </p:tgtEl>
                                      </p:cBhvr>
                                    </p:animEffect>
                                    <p:set>
                                      <p:cBhvr>
                                        <p:cTn id="22" dur="1" fill="hold">
                                          <p:stCondLst>
                                            <p:cond delay="499"/>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6"/>
                                        </p:tgtEl>
                                      </p:cBhvr>
                                    </p:animEffect>
                                    <p:set>
                                      <p:cBhvr>
                                        <p:cTn id="27"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4" grpId="0" animBg="1"/>
      <p:bldP spid="15" grpId="0" animBg="1"/>
      <p:bldP spid="16"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Importing Specific Functions</a:t>
            </a:r>
          </a:p>
        </p:txBody>
      </p:sp>
      <p:sp>
        <p:nvSpPr>
          <p:cNvPr id="8" name="Content Placeholder 7"/>
          <p:cNvSpPr>
            <a:spLocks noGrp="1"/>
          </p:cNvSpPr>
          <p:nvPr>
            <p:ph idx="1"/>
          </p:nvPr>
        </p:nvSpPr>
        <p:spPr/>
        <p:txBody>
          <a:bodyPr>
            <a:noAutofit/>
          </a:bodyPr>
          <a:lstStyle/>
          <a:p>
            <a:r>
              <a:rPr lang="en-US" sz="2400" dirty="0"/>
              <a:t>To import specific functions from a module</a:t>
            </a:r>
          </a:p>
          <a:p>
            <a:endParaRPr lang="en-US" sz="2400" dirty="0"/>
          </a:p>
          <a:p>
            <a:endParaRPr lang="en-US" sz="2400" dirty="0"/>
          </a:p>
          <a:p>
            <a:endParaRPr lang="en-US" sz="2400" dirty="0"/>
          </a:p>
          <a:p>
            <a:pPr marL="0" indent="0">
              <a:buNone/>
            </a:pPr>
            <a:endParaRPr lang="en-US" sz="2400" dirty="0"/>
          </a:p>
          <a:p>
            <a:endParaRPr lang="en-US" sz="2400" dirty="0"/>
          </a:p>
          <a:p>
            <a:endParaRPr lang="en-US" sz="2400" dirty="0"/>
          </a:p>
          <a:p>
            <a:r>
              <a:rPr lang="en-US" sz="2400" dirty="0"/>
              <a:t>This brings only the imported functions in the current symbol table</a:t>
            </a:r>
          </a:p>
          <a:p>
            <a:pPr lvl="1"/>
            <a:r>
              <a:rPr lang="en-US" sz="2000" dirty="0"/>
              <a:t>No need of </a:t>
            </a:r>
            <a:r>
              <a:rPr lang="en-US" sz="2000" dirty="0" err="1">
                <a:solidFill>
                  <a:srgbClr val="FF0000"/>
                </a:solidFill>
              </a:rPr>
              <a:t>modulename</a:t>
            </a:r>
            <a:r>
              <a:rPr lang="en-US" sz="2000" dirty="0">
                <a:solidFill>
                  <a:srgbClr val="FF0000"/>
                </a:solidFill>
              </a:rPr>
              <a:t>.</a:t>
            </a:r>
            <a:r>
              <a:rPr lang="en-US" sz="2000" dirty="0"/>
              <a:t> (absence of </a:t>
            </a:r>
            <a:r>
              <a:rPr lang="en-US" sz="2000" dirty="0">
                <a:solidFill>
                  <a:srgbClr val="FF0000"/>
                </a:solidFill>
                <a:latin typeface="Courier New" panose="02070309020205020404" pitchFamily="49" charset="0"/>
              </a:rPr>
              <a:t>fib.</a:t>
            </a:r>
            <a:r>
              <a:rPr lang="en-US" sz="2000" dirty="0"/>
              <a:t> in the example)</a:t>
            </a:r>
          </a:p>
        </p:txBody>
      </p:sp>
      <p:sp>
        <p:nvSpPr>
          <p:cNvPr id="4" name="Date Placeholder 3"/>
          <p:cNvSpPr>
            <a:spLocks noGrp="1"/>
          </p:cNvSpPr>
          <p:nvPr>
            <p:ph type="dt" sz="half" idx="10"/>
          </p:nvPr>
        </p:nvSpPr>
        <p:spPr/>
        <p:txBody>
          <a:bodyPr/>
          <a:lstStyle/>
          <a:p>
            <a:fld id="{EE55404B-6494-4867-8200-570EC2E72DF0}" type="datetime7">
              <a:rPr lang="en-US" smtClean="0">
                <a:solidFill>
                  <a:srgbClr val="40458C"/>
                </a:solidFill>
              </a:rPr>
              <a:t>Dec-23</a:t>
            </a:fld>
            <a:endParaRPr lang="hi-IN">
              <a:solidFill>
                <a:srgbClr val="40458C"/>
              </a:solidFill>
            </a:endParaRPr>
          </a:p>
        </p:txBody>
      </p:sp>
      <p:sp>
        <p:nvSpPr>
          <p:cNvPr id="6" name="Footer Placeholder 5"/>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5" name="Slide Number Placeholder 4"/>
          <p:cNvSpPr>
            <a:spLocks noGrp="1"/>
          </p:cNvSpPr>
          <p:nvPr>
            <p:ph type="sldNum" sz="quarter" idx="12"/>
          </p:nvPr>
        </p:nvSpPr>
        <p:spPr>
          <a:xfrm>
            <a:off x="6553200" y="6197600"/>
            <a:ext cx="2133600" cy="365125"/>
          </a:xfrm>
        </p:spPr>
        <p:txBody>
          <a:bodyPr/>
          <a:lstStyle/>
          <a:p>
            <a:fld id="{65DBF2DD-4017-400A-B431-6CDAD3069103}" type="slidenum">
              <a:rPr lang="hi-IN" smtClean="0">
                <a:solidFill>
                  <a:srgbClr val="40458C"/>
                </a:solidFill>
              </a:rPr>
              <a:t>110</a:t>
            </a:fld>
            <a:endParaRPr lang="hi-IN">
              <a:solidFill>
                <a:srgbClr val="40458C"/>
              </a:solidFill>
            </a:endParaRPr>
          </a:p>
        </p:txBody>
      </p:sp>
      <p:pic>
        <p:nvPicPr>
          <p:cNvPr id="9" name="Picture 8"/>
          <p:cNvPicPr>
            <a:picLocks noChangeAspect="1"/>
          </p:cNvPicPr>
          <p:nvPr/>
        </p:nvPicPr>
        <p:blipFill rotWithShape="1">
          <a:blip r:embed="rId2"/>
          <a:srcRect l="414" t="1035" r="-414" b="-1035"/>
          <a:stretch>
            <a:fillRect/>
          </a:stretch>
        </p:blipFill>
        <p:spPr>
          <a:xfrm>
            <a:off x="687070" y="2058670"/>
            <a:ext cx="6692265" cy="2676525"/>
          </a:xfrm>
          <a:prstGeom prst="rect">
            <a:avLst/>
          </a:prstGeom>
        </p:spPr>
      </p:pic>
      <p:sp>
        <p:nvSpPr>
          <p:cNvPr id="10" name="Rectangle 9"/>
          <p:cNvSpPr/>
          <p:nvPr/>
        </p:nvSpPr>
        <p:spPr>
          <a:xfrm>
            <a:off x="304800" y="2057400"/>
            <a:ext cx="747649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04800" y="2362200"/>
            <a:ext cx="747649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04800" y="2895600"/>
            <a:ext cx="747649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04800" y="3505200"/>
            <a:ext cx="7476490" cy="137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fade">
                                      <p:cBhvr>
                                        <p:cTn id="35"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0" grpId="0" animBg="1"/>
      <p:bldP spid="11" grpId="0" animBg="1"/>
      <p:bldP spid="12" grpId="0" animBg="1"/>
      <p:bldP spid="1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Importing ALL Functions</a:t>
            </a:r>
          </a:p>
        </p:txBody>
      </p:sp>
      <p:sp>
        <p:nvSpPr>
          <p:cNvPr id="8" name="Content Placeholder 7"/>
          <p:cNvSpPr>
            <a:spLocks noGrp="1"/>
          </p:cNvSpPr>
          <p:nvPr>
            <p:ph idx="1"/>
          </p:nvPr>
        </p:nvSpPr>
        <p:spPr/>
        <p:txBody>
          <a:bodyPr>
            <a:noAutofit/>
          </a:bodyPr>
          <a:lstStyle/>
          <a:p>
            <a:r>
              <a:rPr lang="en-US" sz="2800" dirty="0"/>
              <a:t>To import </a:t>
            </a:r>
            <a:r>
              <a:rPr lang="en-US" sz="2800" i="1" dirty="0"/>
              <a:t>all </a:t>
            </a:r>
            <a:r>
              <a:rPr lang="en-US" sz="2800" dirty="0"/>
              <a:t>functions from a module, in the current symbol table</a:t>
            </a:r>
          </a:p>
          <a:p>
            <a:endParaRPr lang="en-US" sz="2800" dirty="0"/>
          </a:p>
          <a:p>
            <a:endParaRPr lang="en-US" sz="2800" dirty="0"/>
          </a:p>
          <a:p>
            <a:endParaRPr lang="en-US" sz="2800" dirty="0"/>
          </a:p>
          <a:p>
            <a:endParaRPr lang="en-US" sz="2800" dirty="0"/>
          </a:p>
          <a:p>
            <a:endParaRPr lang="en-US" sz="2800" dirty="0"/>
          </a:p>
          <a:p>
            <a:r>
              <a:rPr lang="en-US" sz="2800" dirty="0"/>
              <a:t>This imports all names </a:t>
            </a:r>
            <a:r>
              <a:rPr lang="en-US" sz="2800" dirty="0">
                <a:solidFill>
                  <a:srgbClr val="FF0000"/>
                </a:solidFill>
              </a:rPr>
              <a:t>except those beginning with an underscore (_)</a:t>
            </a:r>
            <a:r>
              <a:rPr lang="en-US" sz="2800" dirty="0"/>
              <a:t>.</a:t>
            </a:r>
          </a:p>
        </p:txBody>
      </p:sp>
      <p:sp>
        <p:nvSpPr>
          <p:cNvPr id="4" name="Date Placeholder 3"/>
          <p:cNvSpPr>
            <a:spLocks noGrp="1"/>
          </p:cNvSpPr>
          <p:nvPr>
            <p:ph type="dt" sz="half" idx="10"/>
          </p:nvPr>
        </p:nvSpPr>
        <p:spPr/>
        <p:txBody>
          <a:bodyPr/>
          <a:lstStyle/>
          <a:p>
            <a:fld id="{EE55404B-6494-4867-8200-570EC2E72DF0}" type="datetime7">
              <a:rPr lang="en-US" smtClean="0">
                <a:solidFill>
                  <a:srgbClr val="40458C"/>
                </a:solidFill>
              </a:rPr>
              <a:t>Dec-23</a:t>
            </a:fld>
            <a:endParaRPr lang="hi-IN">
              <a:solidFill>
                <a:srgbClr val="40458C"/>
              </a:solidFill>
            </a:endParaRPr>
          </a:p>
        </p:txBody>
      </p:sp>
      <p:sp>
        <p:nvSpPr>
          <p:cNvPr id="6" name="Footer Placeholder 5"/>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5" name="Slide Number Placeholder 4"/>
          <p:cNvSpPr>
            <a:spLocks noGrp="1"/>
          </p:cNvSpPr>
          <p:nvPr>
            <p:ph type="sldNum" sz="quarter" idx="12"/>
          </p:nvPr>
        </p:nvSpPr>
        <p:spPr>
          <a:xfrm>
            <a:off x="6553200" y="6197600"/>
            <a:ext cx="2133600" cy="365125"/>
          </a:xfrm>
        </p:spPr>
        <p:txBody>
          <a:bodyPr/>
          <a:lstStyle/>
          <a:p>
            <a:fld id="{65DBF2DD-4017-400A-B431-6CDAD3069103}" type="slidenum">
              <a:rPr lang="hi-IN" smtClean="0">
                <a:solidFill>
                  <a:srgbClr val="40458C"/>
                </a:solidFill>
              </a:rPr>
              <a:t>111</a:t>
            </a:fld>
            <a:endParaRPr lang="hi-IN">
              <a:solidFill>
                <a:srgbClr val="40458C"/>
              </a:solidFill>
            </a:endParaRPr>
          </a:p>
        </p:txBody>
      </p:sp>
      <p:pic>
        <p:nvPicPr>
          <p:cNvPr id="2" name="Picture 1"/>
          <p:cNvPicPr>
            <a:picLocks noChangeAspect="1"/>
          </p:cNvPicPr>
          <p:nvPr/>
        </p:nvPicPr>
        <p:blipFill rotWithShape="1">
          <a:blip r:embed="rId2"/>
          <a:srcRect t="2808" b="-2808"/>
          <a:stretch>
            <a:fillRect/>
          </a:stretch>
        </p:blipFill>
        <p:spPr>
          <a:xfrm>
            <a:off x="762000" y="2591435"/>
            <a:ext cx="5595620" cy="24441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6" end="6"/>
                                            </p:txEl>
                                          </p:spTgt>
                                        </p:tgtEl>
                                        <p:attrNameLst>
                                          <p:attrName>style.visibility</p:attrName>
                                        </p:attrNameLst>
                                      </p:cBhvr>
                                      <p:to>
                                        <p:strVal val="visible"/>
                                      </p:to>
                                    </p:set>
                                    <p:animEffect transition="in" filter="fade">
                                      <p:cBhvr>
                                        <p:cTn id="1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4955"/>
            <a:ext cx="8229600" cy="711200"/>
          </a:xfrm>
        </p:spPr>
        <p:txBody>
          <a:bodyPr>
            <a:normAutofit fontScale="90000"/>
          </a:bodyPr>
          <a:lstStyle/>
          <a:p>
            <a:r>
              <a:rPr lang="en-US" dirty="0">
                <a:latin typeface="Courier New" panose="02070309020205020404" pitchFamily="49" charset="0"/>
              </a:rPr>
              <a:t>__main__ </a:t>
            </a:r>
            <a:r>
              <a:rPr lang="en-US" dirty="0"/>
              <a:t>in Modules</a:t>
            </a:r>
          </a:p>
        </p:txBody>
      </p:sp>
      <p:sp>
        <p:nvSpPr>
          <p:cNvPr id="8" name="Content Placeholder 7"/>
          <p:cNvSpPr>
            <a:spLocks noGrp="1"/>
          </p:cNvSpPr>
          <p:nvPr>
            <p:ph idx="1"/>
          </p:nvPr>
        </p:nvSpPr>
        <p:spPr>
          <a:xfrm>
            <a:off x="152400" y="1174750"/>
            <a:ext cx="8839200" cy="4951730"/>
          </a:xfrm>
        </p:spPr>
        <p:txBody>
          <a:bodyPr>
            <a:noAutofit/>
          </a:bodyPr>
          <a:lstStyle/>
          <a:p>
            <a:r>
              <a:rPr sz="2800" dirty="0"/>
              <a:t>When you run a module </a:t>
            </a:r>
            <a:r>
              <a:rPr lang="en-US" sz="2800" dirty="0"/>
              <a:t>on the command line </a:t>
            </a:r>
            <a:r>
              <a:rPr sz="2800" dirty="0"/>
              <a:t>with</a:t>
            </a:r>
          </a:p>
          <a:p>
            <a:pPr marL="457200" lvl="1" indent="0">
              <a:buNone/>
            </a:pPr>
            <a:r>
              <a:rPr sz="2400" dirty="0">
                <a:solidFill>
                  <a:srgbClr val="FF0000"/>
                </a:solidFill>
                <a:latin typeface="Courier New" panose="02070309020205020404" pitchFamily="49" charset="0"/>
              </a:rPr>
              <a:t>python fib.py &lt;arguments&gt;</a:t>
            </a:r>
          </a:p>
          <a:p>
            <a:pPr marL="0" indent="0">
              <a:buNone/>
            </a:pPr>
            <a:r>
              <a:rPr sz="2800" dirty="0"/>
              <a:t>     the code in the module will be executed, just as if </a:t>
            </a:r>
          </a:p>
          <a:p>
            <a:pPr marL="0" indent="0">
              <a:buNone/>
            </a:pPr>
            <a:r>
              <a:rPr sz="2800" dirty="0"/>
              <a:t>     you imported it, but with the </a:t>
            </a:r>
            <a:r>
              <a:rPr sz="2800" dirty="0">
                <a:solidFill>
                  <a:srgbClr val="FF0000"/>
                </a:solidFill>
                <a:latin typeface="Courier New" panose="02070309020205020404" pitchFamily="49" charset="0"/>
              </a:rPr>
              <a:t>__name__ </a:t>
            </a:r>
            <a:r>
              <a:rPr sz="2800" dirty="0"/>
              <a:t>set to </a:t>
            </a:r>
          </a:p>
          <a:p>
            <a:pPr marL="0" indent="0">
              <a:buNone/>
            </a:pPr>
            <a:r>
              <a:rPr sz="2800" dirty="0"/>
              <a:t>     </a:t>
            </a:r>
            <a:r>
              <a:rPr sz="2800" dirty="0">
                <a:solidFill>
                  <a:srgbClr val="FF0000"/>
                </a:solidFill>
              </a:rPr>
              <a:t>"__main__"</a:t>
            </a:r>
            <a:r>
              <a:rPr sz="2800" dirty="0"/>
              <a:t>. </a:t>
            </a:r>
          </a:p>
          <a:p>
            <a:pPr marL="285750" indent="-285750"/>
            <a:r>
              <a:rPr lang="en-US" sz="2800" dirty="0"/>
              <a:t>B</a:t>
            </a:r>
            <a:r>
              <a:rPr sz="2800" dirty="0"/>
              <a:t>y adding this code at the end of your module</a:t>
            </a:r>
          </a:p>
          <a:p>
            <a:pPr marL="457200" lvl="1" indent="0">
              <a:buNone/>
            </a:pPr>
            <a:r>
              <a:rPr sz="2400" dirty="0">
                <a:solidFill>
                  <a:srgbClr val="FF0000"/>
                </a:solidFill>
                <a:latin typeface="Courier New" panose="02070309020205020404" pitchFamily="49" charset="0"/>
              </a:rPr>
              <a:t>if __name__ == "__main__":</a:t>
            </a:r>
          </a:p>
          <a:p>
            <a:pPr marL="457200" lvl="1" indent="0">
              <a:buNone/>
            </a:pPr>
            <a:r>
              <a:rPr sz="2400" dirty="0">
                <a:solidFill>
                  <a:srgbClr val="FF0000"/>
                </a:solidFill>
                <a:latin typeface="Courier New" panose="02070309020205020404" pitchFamily="49" charset="0"/>
              </a:rPr>
              <a:t>    </a:t>
            </a:r>
            <a:r>
              <a:rPr lang="en-US" sz="2400" dirty="0">
                <a:solidFill>
                  <a:srgbClr val="FF0000"/>
                </a:solidFill>
                <a:latin typeface="Courier New" panose="02070309020205020404" pitchFamily="49" charset="0"/>
              </a:rPr>
              <a:t>... # Some code here</a:t>
            </a:r>
            <a:endParaRPr sz="2400" dirty="0">
              <a:solidFill>
                <a:srgbClr val="FF0000"/>
              </a:solidFill>
              <a:latin typeface="Courier New" panose="02070309020205020404" pitchFamily="49" charset="0"/>
            </a:endParaRPr>
          </a:p>
          <a:p>
            <a:pPr marL="0" indent="0">
              <a:buNone/>
            </a:pPr>
            <a:r>
              <a:rPr sz="2800" dirty="0"/>
              <a:t>    you can make the file usable as a script as well as an </a:t>
            </a:r>
          </a:p>
          <a:p>
            <a:pPr marL="0" indent="0">
              <a:buNone/>
            </a:pPr>
            <a:r>
              <a:rPr sz="2800" dirty="0"/>
              <a:t>    importable module</a:t>
            </a:r>
          </a:p>
          <a:p>
            <a:pPr marL="742950" lvl="1" indent="-285750"/>
            <a:endParaRPr sz="2800" dirty="0">
              <a:solidFill>
                <a:schemeClr val="accent2">
                  <a:lumMod val="75000"/>
                </a:schemeClr>
              </a:solidFill>
            </a:endParaRPr>
          </a:p>
        </p:txBody>
      </p:sp>
      <p:sp>
        <p:nvSpPr>
          <p:cNvPr id="4" name="Date Placeholder 3"/>
          <p:cNvSpPr>
            <a:spLocks noGrp="1"/>
          </p:cNvSpPr>
          <p:nvPr>
            <p:ph type="dt" sz="half" idx="10"/>
          </p:nvPr>
        </p:nvSpPr>
        <p:spPr/>
        <p:txBody>
          <a:bodyPr/>
          <a:lstStyle/>
          <a:p>
            <a:fld id="{EE55404B-6494-4867-8200-570EC2E72DF0}" type="datetime7">
              <a:rPr lang="en-US" smtClean="0">
                <a:solidFill>
                  <a:srgbClr val="40458C"/>
                </a:solidFill>
              </a:rPr>
              <a:t>Dec-23</a:t>
            </a:fld>
            <a:endParaRPr lang="hi-IN">
              <a:solidFill>
                <a:srgbClr val="40458C"/>
              </a:solidFill>
            </a:endParaRPr>
          </a:p>
        </p:txBody>
      </p:sp>
      <p:sp>
        <p:nvSpPr>
          <p:cNvPr id="6" name="Footer Placeholder 5"/>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5" name="Slide Number Placeholder 4"/>
          <p:cNvSpPr>
            <a:spLocks noGrp="1"/>
          </p:cNvSpPr>
          <p:nvPr>
            <p:ph type="sldNum" sz="quarter" idx="12"/>
          </p:nvPr>
        </p:nvSpPr>
        <p:spPr>
          <a:xfrm>
            <a:off x="6553200" y="6197600"/>
            <a:ext cx="2133600" cy="365125"/>
          </a:xfrm>
        </p:spPr>
        <p:txBody>
          <a:bodyPr/>
          <a:lstStyle/>
          <a:p>
            <a:fld id="{65DBF2DD-4017-400A-B431-6CDAD3069103}" type="slidenum">
              <a:rPr lang="hi-IN" smtClean="0">
                <a:solidFill>
                  <a:srgbClr val="40458C"/>
                </a:solidFill>
              </a:rPr>
              <a:t>112</a:t>
            </a:fld>
            <a:endParaRPr lang="hi-IN">
              <a:solidFill>
                <a:srgbClr val="40458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Effect transition="in" filter="fade">
                                      <p:cBhvr>
                                        <p:cTn id="37" dur="500"/>
                                        <p:tgtEl>
                                          <p:spTgt spid="8">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xEl>
                                              <p:pRg st="9" end="9"/>
                                            </p:txEl>
                                          </p:spTgt>
                                        </p:tgtEl>
                                        <p:attrNameLst>
                                          <p:attrName>style.visibility</p:attrName>
                                        </p:attrNameLst>
                                      </p:cBhvr>
                                      <p:to>
                                        <p:strVal val="visible"/>
                                      </p:to>
                                    </p:set>
                                    <p:animEffect transition="in" filter="fade">
                                      <p:cBhvr>
                                        <p:cTn id="40" dur="500"/>
                                        <p:tgtEl>
                                          <p:spTgt spid="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4955"/>
            <a:ext cx="8229600" cy="711200"/>
          </a:xfrm>
        </p:spPr>
        <p:txBody>
          <a:bodyPr>
            <a:normAutofit fontScale="90000"/>
          </a:bodyPr>
          <a:lstStyle/>
          <a:p>
            <a:r>
              <a:rPr lang="en-US" dirty="0">
                <a:latin typeface="Courier New" panose="02070309020205020404" pitchFamily="49" charset="0"/>
              </a:rPr>
              <a:t>__main__ </a:t>
            </a:r>
            <a:r>
              <a:rPr lang="en-US" dirty="0"/>
              <a:t>in Modules</a:t>
            </a:r>
          </a:p>
        </p:txBody>
      </p:sp>
      <p:sp>
        <p:nvSpPr>
          <p:cNvPr id="8" name="Content Placeholder 7"/>
          <p:cNvSpPr>
            <a:spLocks noGrp="1"/>
          </p:cNvSpPr>
          <p:nvPr>
            <p:ph idx="1"/>
          </p:nvPr>
        </p:nvSpPr>
        <p:spPr>
          <a:xfrm>
            <a:off x="455930" y="1174750"/>
            <a:ext cx="8230870" cy="4951730"/>
          </a:xfrm>
        </p:spPr>
        <p:txBody>
          <a:bodyPr>
            <a:noAutofit/>
          </a:bodyPr>
          <a:lstStyle/>
          <a:p>
            <a:pPr marL="457200" lvl="1" indent="0">
              <a:buNone/>
            </a:pPr>
            <a:r>
              <a:rPr lang="en-US" sz="2400" dirty="0">
                <a:solidFill>
                  <a:srgbClr val="FF0000"/>
                </a:solidFill>
                <a:latin typeface="Courier New" panose="02070309020205020404" pitchFamily="49" charset="0"/>
              </a:rPr>
              <a:t>if __name__ == "__main__":</a:t>
            </a:r>
          </a:p>
          <a:p>
            <a:pPr marL="457200" lvl="1" indent="0">
              <a:buNone/>
            </a:pPr>
            <a:r>
              <a:rPr lang="en-US" sz="2400" dirty="0">
                <a:solidFill>
                  <a:srgbClr val="FF0000"/>
                </a:solidFill>
                <a:latin typeface="Courier New" panose="02070309020205020404" pitchFamily="49" charset="0"/>
              </a:rPr>
              <a:t>    import sys</a:t>
            </a:r>
          </a:p>
          <a:p>
            <a:pPr marL="457200" lvl="1" indent="0">
              <a:buNone/>
            </a:pPr>
            <a:r>
              <a:rPr lang="en-US" sz="2400" dirty="0">
                <a:solidFill>
                  <a:srgbClr val="FF0000"/>
                </a:solidFill>
                <a:latin typeface="Courier New" panose="02070309020205020404" pitchFamily="49" charset="0"/>
              </a:rPr>
              <a:t>    print (</a:t>
            </a:r>
            <a:r>
              <a:rPr lang="en-US" sz="2400" dirty="0" err="1">
                <a:solidFill>
                  <a:srgbClr val="FF0000"/>
                </a:solidFill>
                <a:latin typeface="Courier New" panose="02070309020205020404" pitchFamily="49" charset="0"/>
              </a:rPr>
              <a:t>fib_iter</a:t>
            </a:r>
            <a:r>
              <a:rPr lang="en-US" sz="2400" dirty="0">
                <a:solidFill>
                  <a:srgbClr val="FF0000"/>
                </a:solidFill>
                <a:latin typeface="Courier New" panose="02070309020205020404" pitchFamily="49" charset="0"/>
              </a:rPr>
              <a:t>(int(</a:t>
            </a:r>
            <a:r>
              <a:rPr lang="en-US" sz="2400" dirty="0" err="1">
                <a:solidFill>
                  <a:srgbClr val="FF0000"/>
                </a:solidFill>
                <a:latin typeface="Courier New" panose="02070309020205020404" pitchFamily="49" charset="0"/>
              </a:rPr>
              <a:t>sys.argv</a:t>
            </a:r>
            <a:r>
              <a:rPr lang="en-US" sz="2400" dirty="0">
                <a:solidFill>
                  <a:srgbClr val="FF0000"/>
                </a:solidFill>
                <a:latin typeface="Courier New" panose="02070309020205020404" pitchFamily="49" charset="0"/>
              </a:rPr>
              <a:t>[1])))</a:t>
            </a:r>
            <a:endParaRPr lang="en-US" dirty="0"/>
          </a:p>
          <a:p>
            <a:pPr marL="285750" lvl="0" indent="-285750"/>
            <a:r>
              <a:rPr lang="en-US" dirty="0"/>
              <a:t>T</a:t>
            </a:r>
            <a:r>
              <a:rPr dirty="0"/>
              <a:t>h</a:t>
            </a:r>
            <a:r>
              <a:rPr lang="en-US" dirty="0"/>
              <a:t>is </a:t>
            </a:r>
            <a:r>
              <a:rPr dirty="0"/>
              <a:t>code parses the command line only if the module is executed as the “main” file:</a:t>
            </a:r>
          </a:p>
          <a:p>
            <a:pPr marL="457200" lvl="1" indent="0">
              <a:buNone/>
            </a:pPr>
            <a:r>
              <a:rPr dirty="0">
                <a:solidFill>
                  <a:srgbClr val="FF0000"/>
                </a:solidFill>
                <a:latin typeface="Courier New" panose="02070309020205020404" pitchFamily="49" charset="0"/>
              </a:rPr>
              <a:t>$ python fib.py </a:t>
            </a:r>
            <a:r>
              <a:rPr lang="en-US" dirty="0">
                <a:solidFill>
                  <a:srgbClr val="FF0000"/>
                </a:solidFill>
                <a:latin typeface="Courier New" panose="02070309020205020404" pitchFamily="49" charset="0"/>
              </a:rPr>
              <a:t>10</a:t>
            </a:r>
          </a:p>
          <a:p>
            <a:pPr marL="457200" lvl="1" indent="0">
              <a:buNone/>
            </a:pPr>
            <a:r>
              <a:rPr dirty="0">
                <a:solidFill>
                  <a:srgbClr val="FF0000"/>
                </a:solidFill>
                <a:latin typeface="Courier New" panose="02070309020205020404" pitchFamily="49" charset="0"/>
              </a:rPr>
              <a:t>5</a:t>
            </a:r>
            <a:r>
              <a:rPr lang="en-US" dirty="0">
                <a:solidFill>
                  <a:srgbClr val="FF0000"/>
                </a:solidFill>
                <a:latin typeface="Courier New" panose="02070309020205020404" pitchFamily="49" charset="0"/>
              </a:rPr>
              <a:t>5</a:t>
            </a:r>
          </a:p>
          <a:p>
            <a:r>
              <a:rPr dirty="0"/>
              <a:t>If the module is imported, the code is not run:</a:t>
            </a:r>
          </a:p>
          <a:p>
            <a:pPr marL="0" indent="0">
              <a:buNone/>
            </a:pPr>
            <a:r>
              <a:rPr dirty="0">
                <a:solidFill>
                  <a:schemeClr val="accent2">
                    <a:lumMod val="75000"/>
                  </a:schemeClr>
                </a:solidFill>
              </a:rPr>
              <a:t>     &gt;&gt;&gt;</a:t>
            </a:r>
            <a:r>
              <a:rPr dirty="0"/>
              <a:t> </a:t>
            </a:r>
            <a:r>
              <a:rPr dirty="0">
                <a:solidFill>
                  <a:srgbClr val="0070C0"/>
                </a:solidFill>
              </a:rPr>
              <a:t>import fib</a:t>
            </a:r>
          </a:p>
          <a:p>
            <a:pPr marL="0" indent="0">
              <a:buNone/>
            </a:pPr>
            <a:r>
              <a:rPr dirty="0">
                <a:solidFill>
                  <a:schemeClr val="accent2">
                    <a:lumMod val="75000"/>
                  </a:schemeClr>
                </a:solidFill>
              </a:rPr>
              <a:t>     &gt;&gt;&gt;</a:t>
            </a:r>
          </a:p>
        </p:txBody>
      </p:sp>
      <p:sp>
        <p:nvSpPr>
          <p:cNvPr id="4" name="Date Placeholder 3"/>
          <p:cNvSpPr>
            <a:spLocks noGrp="1"/>
          </p:cNvSpPr>
          <p:nvPr>
            <p:ph type="dt" sz="half" idx="10"/>
          </p:nvPr>
        </p:nvSpPr>
        <p:spPr/>
        <p:txBody>
          <a:bodyPr/>
          <a:lstStyle/>
          <a:p>
            <a:fld id="{EE55404B-6494-4867-8200-570EC2E72DF0}" type="datetime7">
              <a:rPr lang="en-US" smtClean="0">
                <a:solidFill>
                  <a:srgbClr val="40458C"/>
                </a:solidFill>
              </a:rPr>
              <a:t>Dec-23</a:t>
            </a:fld>
            <a:endParaRPr lang="hi-IN">
              <a:solidFill>
                <a:srgbClr val="40458C"/>
              </a:solidFill>
            </a:endParaRPr>
          </a:p>
        </p:txBody>
      </p:sp>
      <p:sp>
        <p:nvSpPr>
          <p:cNvPr id="6" name="Footer Placeholder 5"/>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5" name="Slide Number Placeholder 4"/>
          <p:cNvSpPr>
            <a:spLocks noGrp="1"/>
          </p:cNvSpPr>
          <p:nvPr>
            <p:ph type="sldNum" sz="quarter" idx="12"/>
          </p:nvPr>
        </p:nvSpPr>
        <p:spPr>
          <a:xfrm>
            <a:off x="6553200" y="6197600"/>
            <a:ext cx="2133600" cy="365125"/>
          </a:xfrm>
        </p:spPr>
        <p:txBody>
          <a:bodyPr/>
          <a:lstStyle/>
          <a:p>
            <a:fld id="{65DBF2DD-4017-400A-B431-6CDAD3069103}" type="slidenum">
              <a:rPr lang="hi-IN" smtClean="0">
                <a:solidFill>
                  <a:srgbClr val="40458C"/>
                </a:solidFill>
              </a:rPr>
              <a:t>113</a:t>
            </a:fld>
            <a:endParaRPr lang="hi-IN">
              <a:solidFill>
                <a:srgbClr val="40458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xEl>
                                              <p:pRg st="7" end="7"/>
                                            </p:txEl>
                                          </p:spTgt>
                                        </p:tgtEl>
                                        <p:attrNameLst>
                                          <p:attrName>style.visibility</p:attrName>
                                        </p:attrNameLst>
                                      </p:cBhvr>
                                      <p:to>
                                        <p:strVal val="visible"/>
                                      </p:to>
                                    </p:set>
                                    <p:animEffect transition="in" filter="fade">
                                      <p:cBhvr>
                                        <p:cTn id="34" dur="500"/>
                                        <p:tgtEl>
                                          <p:spTgt spid="8">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animEffect transition="in" filter="fade">
                                      <p:cBhvr>
                                        <p:cTn id="39"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a:t>
            </a:r>
          </a:p>
        </p:txBody>
      </p:sp>
      <p:sp>
        <p:nvSpPr>
          <p:cNvPr id="3" name="Content Placeholder 2"/>
          <p:cNvSpPr>
            <a:spLocks noGrp="1"/>
          </p:cNvSpPr>
          <p:nvPr>
            <p:ph idx="1"/>
          </p:nvPr>
        </p:nvSpPr>
        <p:spPr/>
        <p:txBody>
          <a:bodyPr>
            <a:normAutofit fontScale="92500" lnSpcReduction="20000"/>
          </a:bodyPr>
          <a:lstStyle/>
          <a:p>
            <a:r>
              <a:rPr lang="en-IN" dirty="0"/>
              <a:t>A Python package is a collection of Python modules.</a:t>
            </a:r>
          </a:p>
          <a:p>
            <a:r>
              <a:rPr lang="en-IN" dirty="0"/>
              <a:t>Another level of </a:t>
            </a:r>
            <a:r>
              <a:rPr lang="en-IN" i="1" dirty="0"/>
              <a:t>organization.</a:t>
            </a:r>
          </a:p>
          <a:p>
            <a:r>
              <a:rPr lang="en-IN" i="1" dirty="0"/>
              <a:t>Packages</a:t>
            </a:r>
            <a:r>
              <a:rPr lang="en-IN" dirty="0"/>
              <a:t> are a way of structuring Python’s module namespace by using </a:t>
            </a:r>
            <a:r>
              <a:rPr lang="en-IN" i="1" dirty="0"/>
              <a:t>dotted module names</a:t>
            </a:r>
            <a:r>
              <a:rPr lang="en-IN" dirty="0"/>
              <a:t>.</a:t>
            </a:r>
          </a:p>
          <a:p>
            <a:pPr lvl="1"/>
            <a:r>
              <a:rPr lang="en-IN" dirty="0"/>
              <a:t>The module name A.B designates a submodule named B in a package named A. </a:t>
            </a:r>
          </a:p>
          <a:p>
            <a:pPr lvl="1"/>
            <a:r>
              <a:rPr lang="en-IN" dirty="0"/>
              <a:t>The use of dotted module names saves the authors of multi-module packages like NumPy or Pillow from having to worry about each other’s module names.</a:t>
            </a:r>
            <a:endParaRPr lang="en-US" dirty="0"/>
          </a:p>
        </p:txBody>
      </p:sp>
      <p:sp>
        <p:nvSpPr>
          <p:cNvPr id="4" name="Date Placeholder 3"/>
          <p:cNvSpPr>
            <a:spLocks noGrp="1"/>
          </p:cNvSpPr>
          <p:nvPr>
            <p:ph type="dt" sz="half" idx="10"/>
          </p:nvPr>
        </p:nvSpPr>
        <p:spPr/>
        <p:txBody>
          <a:bodyPr/>
          <a:lstStyle/>
          <a:p>
            <a:fld id="{0ADB6FC2-848D-464F-9E96-5C5A7ABD3E00}" type="datetime7">
              <a:rPr lang="en-US" smtClean="0">
                <a:solidFill>
                  <a:srgbClr val="40458C"/>
                </a:solidFill>
              </a:rPr>
              <a:t>Dec-23</a:t>
            </a:fld>
            <a:endParaRPr lang="hi-IN">
              <a:solidFill>
                <a:srgbClr val="40458C"/>
              </a:solidFill>
            </a:endParaRPr>
          </a:p>
        </p:txBody>
      </p:sp>
      <p:sp>
        <p:nvSpPr>
          <p:cNvPr id="5" name="Footer Placeholder 4"/>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6" name="Slide Number Placeholder 5"/>
          <p:cNvSpPr>
            <a:spLocks noGrp="1"/>
          </p:cNvSpPr>
          <p:nvPr>
            <p:ph type="sldNum" sz="quarter" idx="12"/>
          </p:nvPr>
        </p:nvSpPr>
        <p:spPr/>
        <p:txBody>
          <a:bodyPr/>
          <a:lstStyle/>
          <a:p>
            <a:fld id="{65DBF2DD-4017-400A-B431-6CDAD3069103}" type="slidenum">
              <a:rPr lang="hi-IN" smtClean="0">
                <a:solidFill>
                  <a:srgbClr val="40458C"/>
                </a:solidFill>
              </a:rPr>
              <a:t>114</a:t>
            </a:fld>
            <a:endParaRPr lang="hi-IN">
              <a:solidFill>
                <a:srgbClr val="40458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E55404B-6494-4867-8200-570EC2E72DF0}" type="datetime7">
              <a:rPr lang="en-US" smtClean="0">
                <a:solidFill>
                  <a:srgbClr val="40458C"/>
                </a:solidFill>
              </a:rPr>
              <a:t>Dec-23</a:t>
            </a:fld>
            <a:endParaRPr lang="hi-IN">
              <a:solidFill>
                <a:srgbClr val="40458C"/>
              </a:solidFill>
            </a:endParaRPr>
          </a:p>
        </p:txBody>
      </p:sp>
      <p:sp>
        <p:nvSpPr>
          <p:cNvPr id="6" name="Footer Placeholder 5"/>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5" name="Slide Number Placeholder 4"/>
          <p:cNvSpPr>
            <a:spLocks noGrp="1"/>
          </p:cNvSpPr>
          <p:nvPr>
            <p:ph type="sldNum" sz="quarter" idx="12"/>
          </p:nvPr>
        </p:nvSpPr>
        <p:spPr/>
        <p:txBody>
          <a:bodyPr/>
          <a:lstStyle/>
          <a:p>
            <a:fld id="{65DBF2DD-4017-400A-B431-6CDAD3069103}" type="slidenum">
              <a:rPr lang="hi-IN" smtClean="0">
                <a:solidFill>
                  <a:srgbClr val="40458C"/>
                </a:solidFill>
              </a:rPr>
              <a:t>115</a:t>
            </a:fld>
            <a:endParaRPr lang="hi-IN">
              <a:solidFill>
                <a:srgbClr val="40458C"/>
              </a:solidFill>
            </a:endParaRPr>
          </a:p>
        </p:txBody>
      </p:sp>
      <p:grpSp>
        <p:nvGrpSpPr>
          <p:cNvPr id="18" name="Group 17"/>
          <p:cNvGrpSpPr/>
          <p:nvPr/>
        </p:nvGrpSpPr>
        <p:grpSpPr>
          <a:xfrm>
            <a:off x="195943" y="838200"/>
            <a:ext cx="8719457" cy="5422900"/>
            <a:chOff x="195943" y="774700"/>
            <a:chExt cx="8719457" cy="5422900"/>
          </a:xfrm>
        </p:grpSpPr>
        <p:pic>
          <p:nvPicPr>
            <p:cNvPr id="11" name="Picture 10" descr="A screenshot of a cell phon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3" y="774700"/>
              <a:ext cx="8229600" cy="5422900"/>
            </a:xfrm>
            <a:prstGeom prst="rect">
              <a:avLst/>
            </a:prstGeom>
          </p:spPr>
        </p:pic>
        <p:sp>
          <p:nvSpPr>
            <p:cNvPr id="9" name="Rectangle 8"/>
            <p:cNvSpPr/>
            <p:nvPr/>
          </p:nvSpPr>
          <p:spPr>
            <a:xfrm>
              <a:off x="4114800" y="5828268"/>
              <a:ext cx="48006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a:t>https://</a:t>
              </a:r>
              <a:r>
                <a:rPr lang="en-US" dirty="0" err="1"/>
                <a:t>docs.python.org</a:t>
              </a:r>
              <a:r>
                <a:rPr lang="en-US" dirty="0"/>
                <a:t>/3/tutorial/</a:t>
              </a:r>
              <a:r>
                <a:rPr lang="en-US" dirty="0" err="1"/>
                <a:t>modules.html</a:t>
              </a:r>
              <a:endParaRPr lang="en-US" dirty="0"/>
            </a:p>
          </p:txBody>
        </p:sp>
      </p:grpSp>
      <p:sp>
        <p:nvSpPr>
          <p:cNvPr id="12" name="Title 1"/>
          <p:cNvSpPr txBox="1"/>
          <p:nvPr/>
        </p:nvSpPr>
        <p:spPr>
          <a:xfrm>
            <a:off x="457200" y="152400"/>
            <a:ext cx="7968343" cy="6397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A </a:t>
            </a:r>
            <a:r>
              <a:rPr lang="en-US" b="1" dirty="0"/>
              <a:t>sound</a:t>
            </a:r>
            <a:r>
              <a:rPr lang="en-US" dirty="0"/>
              <a:t> Package</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E55404B-6494-4867-8200-570EC2E72DF0}" type="datetime7">
              <a:rPr lang="en-US" smtClean="0">
                <a:solidFill>
                  <a:srgbClr val="40458C"/>
                </a:solidFill>
              </a:rPr>
              <a:t>Dec-23</a:t>
            </a:fld>
            <a:r>
              <a:rPr lang="en-US" dirty="0" err="1">
                <a:solidFill>
                  <a:srgbClr val="40458C"/>
                </a:solidFill>
              </a:rPr>
              <a:t>xs</a:t>
            </a:r>
            <a:endParaRPr lang="hi-IN" dirty="0">
              <a:solidFill>
                <a:srgbClr val="40458C"/>
              </a:solidFill>
            </a:endParaRPr>
          </a:p>
        </p:txBody>
      </p:sp>
      <p:sp>
        <p:nvSpPr>
          <p:cNvPr id="6" name="Footer Placeholder 5"/>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5" name="Slide Number Placeholder 4"/>
          <p:cNvSpPr>
            <a:spLocks noGrp="1"/>
          </p:cNvSpPr>
          <p:nvPr>
            <p:ph type="sldNum" sz="quarter" idx="12"/>
          </p:nvPr>
        </p:nvSpPr>
        <p:spPr/>
        <p:txBody>
          <a:bodyPr/>
          <a:lstStyle/>
          <a:p>
            <a:fld id="{65DBF2DD-4017-400A-B431-6CDAD3069103}" type="slidenum">
              <a:rPr lang="hi-IN" smtClean="0">
                <a:solidFill>
                  <a:srgbClr val="40458C"/>
                </a:solidFill>
              </a:rPr>
              <a:t>116</a:t>
            </a:fld>
            <a:endParaRPr lang="hi-IN">
              <a:solidFill>
                <a:srgbClr val="40458C"/>
              </a:solidFill>
            </a:endParaRPr>
          </a:p>
        </p:txBody>
      </p:sp>
      <p:pic>
        <p:nvPicPr>
          <p:cNvPr id="11" name="Picture 10" descr="A screenshot of a cell phon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3" y="774700"/>
            <a:ext cx="8229600" cy="5422900"/>
          </a:xfrm>
          <a:prstGeom prst="rect">
            <a:avLst/>
          </a:prstGeom>
          <a:solidFill>
            <a:srgbClr val="FF0000"/>
          </a:solidFill>
        </p:spPr>
      </p:pic>
      <p:sp>
        <p:nvSpPr>
          <p:cNvPr id="9" name="Rectangle 8"/>
          <p:cNvSpPr/>
          <p:nvPr/>
        </p:nvSpPr>
        <p:spPr>
          <a:xfrm>
            <a:off x="4114800" y="5828268"/>
            <a:ext cx="48006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a:t>https://</a:t>
            </a:r>
            <a:r>
              <a:rPr lang="en-US" dirty="0" err="1"/>
              <a:t>docs.python.org</a:t>
            </a:r>
            <a:r>
              <a:rPr lang="en-US" dirty="0"/>
              <a:t>/3/tutorial/</a:t>
            </a:r>
            <a:r>
              <a:rPr lang="en-US" dirty="0" err="1"/>
              <a:t>modules.html</a:t>
            </a:r>
            <a:endParaRPr lang="en-US" dirty="0"/>
          </a:p>
        </p:txBody>
      </p:sp>
      <p:sp>
        <p:nvSpPr>
          <p:cNvPr id="12" name="Title 1"/>
          <p:cNvSpPr txBox="1"/>
          <p:nvPr/>
        </p:nvSpPr>
        <p:spPr>
          <a:xfrm>
            <a:off x="457200" y="152400"/>
            <a:ext cx="7968343" cy="6397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A </a:t>
            </a:r>
            <a:r>
              <a:rPr lang="en-US" b="1" dirty="0"/>
              <a:t>sound</a:t>
            </a:r>
            <a:r>
              <a:rPr lang="en-US" dirty="0"/>
              <a:t> Package</a:t>
            </a:r>
          </a:p>
        </p:txBody>
      </p:sp>
      <p:sp>
        <p:nvSpPr>
          <p:cNvPr id="13" name="Doughnut 12"/>
          <p:cNvSpPr/>
          <p:nvPr/>
        </p:nvSpPr>
        <p:spPr>
          <a:xfrm>
            <a:off x="1676400" y="1414462"/>
            <a:ext cx="1828800" cy="490538"/>
          </a:xfrm>
          <a:prstGeom prst="don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ughnut 13"/>
          <p:cNvSpPr/>
          <p:nvPr/>
        </p:nvSpPr>
        <p:spPr>
          <a:xfrm>
            <a:off x="718457" y="950912"/>
            <a:ext cx="1828800" cy="490538"/>
          </a:xfrm>
          <a:prstGeom prst="don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ughnut 14"/>
          <p:cNvSpPr/>
          <p:nvPr/>
        </p:nvSpPr>
        <p:spPr>
          <a:xfrm>
            <a:off x="1560286" y="3486150"/>
            <a:ext cx="1828800" cy="490538"/>
          </a:xfrm>
          <a:prstGeom prst="don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ughnut 15"/>
          <p:cNvSpPr/>
          <p:nvPr/>
        </p:nvSpPr>
        <p:spPr>
          <a:xfrm>
            <a:off x="1621971" y="4841875"/>
            <a:ext cx="1828800" cy="490538"/>
          </a:xfrm>
          <a:prstGeom prst="donut">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3810000" y="1923142"/>
            <a:ext cx="4615543" cy="1341656"/>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800" dirty="0"/>
              <a:t>What are these files with funny names?</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ourier New" panose="02070309020205020404" pitchFamily="49" charset="0"/>
                <a:cs typeface="Courier New" panose="02070309020205020404" pitchFamily="49" charset="0"/>
              </a:rPr>
              <a:t>__</a:t>
            </a:r>
            <a:r>
              <a:rPr lang="en-US" b="1" dirty="0" err="1">
                <a:latin typeface="Courier New" panose="02070309020205020404" pitchFamily="49" charset="0"/>
                <a:cs typeface="Courier New" panose="02070309020205020404" pitchFamily="49" charset="0"/>
              </a:rPr>
              <a:t>init.py</a:t>
            </a:r>
            <a:r>
              <a:rPr lang="en-US" b="1" dirty="0">
                <a:latin typeface="Courier New" panose="02070309020205020404" pitchFamily="49" charset="0"/>
                <a:cs typeface="Courier New" panose="02070309020205020404" pitchFamily="49" charset="0"/>
              </a:rPr>
              <a:t>__</a:t>
            </a:r>
          </a:p>
        </p:txBody>
      </p:sp>
      <p:sp>
        <p:nvSpPr>
          <p:cNvPr id="3" name="Content Placeholder 2"/>
          <p:cNvSpPr>
            <a:spLocks noGrp="1"/>
          </p:cNvSpPr>
          <p:nvPr>
            <p:ph idx="1"/>
          </p:nvPr>
        </p:nvSpPr>
        <p:spPr/>
        <p:txBody>
          <a:bodyPr>
            <a:normAutofit fontScale="92500" lnSpcReduction="10000"/>
          </a:bodyPr>
          <a:lstStyle/>
          <a:p>
            <a:r>
              <a:rPr lang="en-IN" dirty="0"/>
              <a:t>The </a:t>
            </a:r>
            <a:r>
              <a:rPr lang="en-IN" dirty="0">
                <a:latin typeface="Courier New" panose="02070309020205020404" pitchFamily="49" charset="0"/>
                <a:cs typeface="Courier New" panose="02070309020205020404" pitchFamily="49" charset="0"/>
              </a:rPr>
              <a:t>__</a:t>
            </a:r>
            <a:r>
              <a:rPr lang="en-IN" dirty="0" err="1">
                <a:latin typeface="Courier New" panose="02070309020205020404" pitchFamily="49" charset="0"/>
                <a:cs typeface="Courier New" panose="02070309020205020404" pitchFamily="49" charset="0"/>
              </a:rPr>
              <a:t>init</a:t>
            </a:r>
            <a:r>
              <a:rPr lang="en-IN" dirty="0">
                <a:latin typeface="Courier New" panose="02070309020205020404" pitchFamily="49" charset="0"/>
                <a:cs typeface="Courier New" panose="02070309020205020404" pitchFamily="49" charset="0"/>
              </a:rPr>
              <a:t>__.</a:t>
            </a:r>
            <a:r>
              <a:rPr lang="en-IN" dirty="0" err="1">
                <a:latin typeface="Courier New" panose="02070309020205020404" pitchFamily="49" charset="0"/>
                <a:cs typeface="Courier New" panose="02070309020205020404" pitchFamily="49" charset="0"/>
              </a:rPr>
              <a:t>py</a:t>
            </a:r>
            <a:r>
              <a:rPr lang="en-IN" dirty="0"/>
              <a:t> files are required to make Python treat directories containing the file as packages. </a:t>
            </a:r>
          </a:p>
          <a:p>
            <a:r>
              <a:rPr lang="en-IN" dirty="0"/>
              <a:t>This prevents directories with a common name, such as </a:t>
            </a:r>
            <a:r>
              <a:rPr lang="en-IN" dirty="0">
                <a:latin typeface="Courier New" panose="02070309020205020404" pitchFamily="49" charset="0"/>
                <a:cs typeface="Courier New" panose="02070309020205020404" pitchFamily="49" charset="0"/>
              </a:rPr>
              <a:t>string</a:t>
            </a:r>
            <a:r>
              <a:rPr lang="en-IN" dirty="0"/>
              <a:t>, unintentionally hiding valid modules that occur later on the module search path. </a:t>
            </a:r>
          </a:p>
          <a:p>
            <a:r>
              <a:rPr lang="en-IN" dirty="0">
                <a:latin typeface="Courier New" panose="02070309020205020404" pitchFamily="49" charset="0"/>
                <a:cs typeface="Courier New" panose="02070309020205020404" pitchFamily="49" charset="0"/>
              </a:rPr>
              <a:t>__</a:t>
            </a:r>
            <a:r>
              <a:rPr lang="en-IN" dirty="0" err="1">
                <a:latin typeface="Courier New" panose="02070309020205020404" pitchFamily="49" charset="0"/>
                <a:cs typeface="Courier New" panose="02070309020205020404" pitchFamily="49" charset="0"/>
              </a:rPr>
              <a:t>init</a:t>
            </a:r>
            <a:r>
              <a:rPr lang="en-IN" dirty="0">
                <a:latin typeface="Courier New" panose="02070309020205020404" pitchFamily="49" charset="0"/>
                <a:cs typeface="Courier New" panose="02070309020205020404" pitchFamily="49" charset="0"/>
              </a:rPr>
              <a:t>__.</a:t>
            </a:r>
            <a:r>
              <a:rPr lang="en-IN" dirty="0" err="1">
                <a:latin typeface="Courier New" panose="02070309020205020404" pitchFamily="49" charset="0"/>
                <a:cs typeface="Courier New" panose="02070309020205020404" pitchFamily="49" charset="0"/>
              </a:rPr>
              <a:t>py</a:t>
            </a:r>
            <a:r>
              <a:rPr lang="en-IN" dirty="0"/>
              <a:t> can just be an empty file</a:t>
            </a:r>
          </a:p>
          <a:p>
            <a:r>
              <a:rPr lang="en-IN" dirty="0"/>
              <a:t>It can also execute initialization code for the package</a:t>
            </a:r>
            <a:endParaRPr lang="en-US" dirty="0"/>
          </a:p>
        </p:txBody>
      </p:sp>
      <p:sp>
        <p:nvSpPr>
          <p:cNvPr id="4" name="Date Placeholder 3"/>
          <p:cNvSpPr>
            <a:spLocks noGrp="1"/>
          </p:cNvSpPr>
          <p:nvPr>
            <p:ph type="dt" sz="half" idx="10"/>
          </p:nvPr>
        </p:nvSpPr>
        <p:spPr/>
        <p:txBody>
          <a:bodyPr/>
          <a:lstStyle/>
          <a:p>
            <a:fld id="{0ADB6FC2-848D-464F-9E96-5C5A7ABD3E00}" type="datetime7">
              <a:rPr lang="en-US" smtClean="0">
                <a:solidFill>
                  <a:srgbClr val="40458C"/>
                </a:solidFill>
              </a:rPr>
              <a:t>Dec-23</a:t>
            </a:fld>
            <a:endParaRPr lang="hi-IN">
              <a:solidFill>
                <a:srgbClr val="40458C"/>
              </a:solidFill>
            </a:endParaRPr>
          </a:p>
        </p:txBody>
      </p:sp>
      <p:sp>
        <p:nvSpPr>
          <p:cNvPr id="5" name="Footer Placeholder 4"/>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6" name="Slide Number Placeholder 5"/>
          <p:cNvSpPr>
            <a:spLocks noGrp="1"/>
          </p:cNvSpPr>
          <p:nvPr>
            <p:ph type="sldNum" sz="quarter" idx="12"/>
          </p:nvPr>
        </p:nvSpPr>
        <p:spPr/>
        <p:txBody>
          <a:bodyPr/>
          <a:lstStyle/>
          <a:p>
            <a:fld id="{65DBF2DD-4017-400A-B431-6CDAD3069103}" type="slidenum">
              <a:rPr lang="hi-IN" smtClean="0">
                <a:solidFill>
                  <a:srgbClr val="40458C"/>
                </a:solidFill>
              </a:rPr>
              <a:t>117</a:t>
            </a:fld>
            <a:endParaRPr lang="hi-IN">
              <a:solidFill>
                <a:srgbClr val="40458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Importing Modules from Packages</a:t>
            </a:r>
          </a:p>
        </p:txBody>
      </p:sp>
      <p:sp>
        <p:nvSpPr>
          <p:cNvPr id="4" name="Date Placeholder 3"/>
          <p:cNvSpPr>
            <a:spLocks noGrp="1"/>
          </p:cNvSpPr>
          <p:nvPr>
            <p:ph type="dt" sz="half" idx="10"/>
          </p:nvPr>
        </p:nvSpPr>
        <p:spPr/>
        <p:txBody>
          <a:bodyPr/>
          <a:lstStyle/>
          <a:p>
            <a:fld id="{0ADB6FC2-848D-464F-9E96-5C5A7ABD3E00}" type="datetime7">
              <a:rPr lang="en-US" smtClean="0">
                <a:solidFill>
                  <a:srgbClr val="40458C"/>
                </a:solidFill>
              </a:rPr>
              <a:t>Dec-23</a:t>
            </a:fld>
            <a:endParaRPr lang="hi-IN">
              <a:solidFill>
                <a:srgbClr val="40458C"/>
              </a:solidFill>
            </a:endParaRPr>
          </a:p>
        </p:txBody>
      </p:sp>
      <p:sp>
        <p:nvSpPr>
          <p:cNvPr id="5" name="Footer Placeholder 4"/>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6" name="Slide Number Placeholder 5"/>
          <p:cNvSpPr>
            <a:spLocks noGrp="1"/>
          </p:cNvSpPr>
          <p:nvPr>
            <p:ph type="sldNum" sz="quarter" idx="12"/>
          </p:nvPr>
        </p:nvSpPr>
        <p:spPr/>
        <p:txBody>
          <a:bodyPr/>
          <a:lstStyle/>
          <a:p>
            <a:fld id="{65DBF2DD-4017-400A-B431-6CDAD3069103}" type="slidenum">
              <a:rPr lang="hi-IN" smtClean="0">
                <a:solidFill>
                  <a:srgbClr val="40458C"/>
                </a:solidFill>
              </a:rPr>
              <a:t>118</a:t>
            </a:fld>
            <a:endParaRPr lang="hi-IN">
              <a:solidFill>
                <a:srgbClr val="40458C"/>
              </a:solidFill>
            </a:endParaRPr>
          </a:p>
        </p:txBody>
      </p:sp>
      <p:grpSp>
        <p:nvGrpSpPr>
          <p:cNvPr id="8" name="Group 7"/>
          <p:cNvGrpSpPr/>
          <p:nvPr/>
        </p:nvGrpSpPr>
        <p:grpSpPr>
          <a:xfrm>
            <a:off x="457200" y="1066800"/>
            <a:ext cx="8458200" cy="5194300"/>
            <a:chOff x="195943" y="774700"/>
            <a:chExt cx="8719457" cy="5422900"/>
          </a:xfrm>
        </p:grpSpPr>
        <p:pic>
          <p:nvPicPr>
            <p:cNvPr id="9" name="Picture 8" descr="A screenshot of a cell phon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3" y="774700"/>
              <a:ext cx="8229600" cy="5422900"/>
            </a:xfrm>
            <a:prstGeom prst="rect">
              <a:avLst/>
            </a:prstGeom>
          </p:spPr>
        </p:pic>
        <p:sp>
          <p:nvSpPr>
            <p:cNvPr id="10" name="Rectangle 9"/>
            <p:cNvSpPr/>
            <p:nvPr/>
          </p:nvSpPr>
          <p:spPr>
            <a:xfrm>
              <a:off x="4114800" y="5828268"/>
              <a:ext cx="4800600" cy="369332"/>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a:t>https://</a:t>
              </a:r>
              <a:r>
                <a:rPr lang="en-US" dirty="0" err="1"/>
                <a:t>docs.python.org</a:t>
              </a:r>
              <a:r>
                <a:rPr lang="en-US" dirty="0"/>
                <a:t>/3/tutorial/</a:t>
              </a:r>
              <a:r>
                <a:rPr lang="en-US" dirty="0" err="1"/>
                <a:t>modules.html</a:t>
              </a:r>
              <a:endParaRPr lang="en-US" dirty="0"/>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Modules from Packages</a:t>
            </a:r>
          </a:p>
        </p:txBody>
      </p:sp>
      <p:sp>
        <p:nvSpPr>
          <p:cNvPr id="3" name="Content Placeholder 2"/>
          <p:cNvSpPr>
            <a:spLocks noGrp="1"/>
          </p:cNvSpPr>
          <p:nvPr>
            <p:ph idx="1"/>
          </p:nvPr>
        </p:nvSpPr>
        <p:spPr>
          <a:xfrm>
            <a:off x="228600" y="1417638"/>
            <a:ext cx="8686800" cy="4708525"/>
          </a:xfrm>
        </p:spPr>
        <p:txBody>
          <a:bodyPr>
            <a:normAutofit fontScale="92500" lnSpcReduction="10000"/>
          </a:bodyPr>
          <a:lstStyle/>
          <a:p>
            <a:pPr marL="0" indent="0" algn="ctr">
              <a:buNone/>
            </a:pPr>
            <a:r>
              <a:rPr lang="en-IN" b="1" dirty="0">
                <a:latin typeface="Courier New" panose="02070309020205020404" pitchFamily="49" charset="0"/>
                <a:cs typeface="Courier New" panose="02070309020205020404" pitchFamily="49" charset="0"/>
              </a:rPr>
              <a:t>import</a:t>
            </a:r>
            <a:r>
              <a:rPr lang="en-IN" dirty="0">
                <a:latin typeface="Courier New" panose="02070309020205020404" pitchFamily="49" charset="0"/>
                <a:cs typeface="Courier New" panose="02070309020205020404" pitchFamily="49" charset="0"/>
              </a:rPr>
              <a:t> </a:t>
            </a:r>
            <a:r>
              <a:rPr lang="en-IN" b="1" dirty="0" err="1">
                <a:latin typeface="Courier New" panose="02070309020205020404" pitchFamily="49" charset="0"/>
                <a:cs typeface="Courier New" panose="02070309020205020404" pitchFamily="49" charset="0"/>
              </a:rPr>
              <a:t>sound.effects.echo</a:t>
            </a:r>
            <a:r>
              <a:rPr lang="en-IN" dirty="0">
                <a:latin typeface="Courier New" panose="02070309020205020404" pitchFamily="49" charset="0"/>
                <a:cs typeface="Courier New" panose="02070309020205020404" pitchFamily="49" charset="0"/>
              </a:rPr>
              <a:t> </a:t>
            </a:r>
          </a:p>
          <a:p>
            <a:pPr marL="0" indent="0" algn="ctr">
              <a:buNone/>
            </a:pPr>
            <a:endParaRPr lang="en-IN" dirty="0">
              <a:latin typeface="Courier New" panose="02070309020205020404" pitchFamily="49" charset="0"/>
              <a:cs typeface="Courier New" panose="02070309020205020404" pitchFamily="49" charset="0"/>
            </a:endParaRPr>
          </a:p>
          <a:p>
            <a:r>
              <a:rPr lang="en-IN" dirty="0"/>
              <a:t>Loads the submodule </a:t>
            </a:r>
            <a:r>
              <a:rPr lang="en-IN" dirty="0" err="1">
                <a:latin typeface="Courier New" panose="02070309020205020404" pitchFamily="49" charset="0"/>
                <a:cs typeface="Courier New" panose="02070309020205020404" pitchFamily="49" charset="0"/>
              </a:rPr>
              <a:t>sound.effects.echo</a:t>
            </a:r>
            <a:endParaRPr lang="en-IN" dirty="0"/>
          </a:p>
          <a:p>
            <a:r>
              <a:rPr lang="en-IN" dirty="0"/>
              <a:t>It must be referenced with its full name:</a:t>
            </a:r>
          </a:p>
          <a:p>
            <a:endParaRPr lang="en-IN" dirty="0"/>
          </a:p>
          <a:p>
            <a:pPr marL="0" indent="0">
              <a:buNone/>
            </a:pPr>
            <a:r>
              <a:rPr lang="en-IN" dirty="0" err="1">
                <a:latin typeface="Courier New" panose="02070309020205020404" pitchFamily="49" charset="0"/>
                <a:cs typeface="Courier New" panose="02070309020205020404" pitchFamily="49" charset="0"/>
              </a:rPr>
              <a:t>sound.effects.echo.echofilter</a:t>
            </a:r>
            <a:r>
              <a:rPr lang="en-IN" dirty="0">
                <a:latin typeface="Courier New" panose="02070309020205020404" pitchFamily="49" charset="0"/>
                <a:cs typeface="Courier New" panose="02070309020205020404" pitchFamily="49" charset="0"/>
              </a:rPr>
              <a:t>(</a:t>
            </a:r>
          </a:p>
          <a:p>
            <a:pPr marL="0" indent="0">
              <a:buNone/>
            </a:pPr>
            <a:r>
              <a:rPr lang="en-IN" dirty="0">
                <a:latin typeface="Courier New" panose="02070309020205020404" pitchFamily="49" charset="0"/>
                <a:cs typeface="Courier New" panose="02070309020205020404" pitchFamily="49" charset="0"/>
              </a:rPr>
              <a:t>   input, output, </a:t>
            </a:r>
          </a:p>
          <a:p>
            <a:pPr marL="0" indent="0">
              <a:buNone/>
            </a:pPr>
            <a:r>
              <a:rPr lang="en-IN" dirty="0">
                <a:latin typeface="Courier New" panose="02070309020205020404" pitchFamily="49" charset="0"/>
                <a:cs typeface="Courier New" panose="02070309020205020404" pitchFamily="49" charset="0"/>
              </a:rPr>
              <a:t>   delay=0.7, </a:t>
            </a:r>
            <a:r>
              <a:rPr lang="en-IN" dirty="0" err="1">
                <a:latin typeface="Courier New" panose="02070309020205020404" pitchFamily="49" charset="0"/>
                <a:cs typeface="Courier New" panose="02070309020205020404" pitchFamily="49" charset="0"/>
              </a:rPr>
              <a:t>atten</a:t>
            </a:r>
            <a:r>
              <a:rPr lang="en-IN" dirty="0">
                <a:latin typeface="Courier New" panose="02070309020205020404" pitchFamily="49" charset="0"/>
                <a:cs typeface="Courier New" panose="02070309020205020404" pitchFamily="49" charset="0"/>
              </a:rPr>
              <a:t>=4</a:t>
            </a:r>
          </a:p>
          <a:p>
            <a:pPr marL="0" indent="0">
              <a:buNone/>
            </a:pPr>
            <a:r>
              <a:rPr lang="en-IN" dirty="0">
                <a:latin typeface="Courier New" panose="02070309020205020404" pitchFamily="49" charset="0"/>
                <a:cs typeface="Courier New" panose="02070309020205020404" pitchFamily="49" charset="0"/>
              </a:rPr>
              <a:t>) </a:t>
            </a:r>
          </a:p>
        </p:txBody>
      </p:sp>
      <p:sp>
        <p:nvSpPr>
          <p:cNvPr id="4" name="Date Placeholder 3"/>
          <p:cNvSpPr>
            <a:spLocks noGrp="1"/>
          </p:cNvSpPr>
          <p:nvPr>
            <p:ph type="dt" sz="half" idx="10"/>
          </p:nvPr>
        </p:nvSpPr>
        <p:spPr/>
        <p:txBody>
          <a:bodyPr/>
          <a:lstStyle/>
          <a:p>
            <a:fld id="{0ADB6FC2-848D-464F-9E96-5C5A7ABD3E00}" type="datetime7">
              <a:rPr lang="en-US" smtClean="0">
                <a:solidFill>
                  <a:srgbClr val="40458C"/>
                </a:solidFill>
              </a:rPr>
              <a:t>Dec-23</a:t>
            </a:fld>
            <a:endParaRPr lang="hi-IN">
              <a:solidFill>
                <a:srgbClr val="40458C"/>
              </a:solidFill>
            </a:endParaRPr>
          </a:p>
        </p:txBody>
      </p:sp>
      <p:sp>
        <p:nvSpPr>
          <p:cNvPr id="5" name="Footer Placeholder 4"/>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6" name="Slide Number Placeholder 5"/>
          <p:cNvSpPr>
            <a:spLocks noGrp="1"/>
          </p:cNvSpPr>
          <p:nvPr>
            <p:ph type="sldNum" sz="quarter" idx="12"/>
          </p:nvPr>
        </p:nvSpPr>
        <p:spPr/>
        <p:txBody>
          <a:bodyPr/>
          <a:lstStyle/>
          <a:p>
            <a:fld id="{65DBF2DD-4017-400A-B431-6CDAD3069103}" type="slidenum">
              <a:rPr lang="hi-IN" smtClean="0">
                <a:solidFill>
                  <a:srgbClr val="40458C"/>
                </a:solidFill>
              </a:rPr>
              <a:t>119</a:t>
            </a:fld>
            <a:endParaRPr lang="hi-IN">
              <a:solidFill>
                <a:srgbClr val="40458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76200"/>
            <a:ext cx="8229600" cy="1143000"/>
          </a:xfrm>
        </p:spPr>
        <p:txBody>
          <a:bodyPr>
            <a:normAutofit/>
          </a:bodyPr>
          <a:lstStyle/>
          <a:p>
            <a:r>
              <a:rPr lang="en-US" dirty="0"/>
              <a:t>Type Conversion (Type Cast)</a:t>
            </a:r>
          </a:p>
        </p:txBody>
      </p:sp>
      <mc:AlternateContent xmlns:mc="http://schemas.openxmlformats.org/markup-compatibility/2006" xmlns:a14="http://schemas.microsoft.com/office/drawing/2010/main">
        <mc:Choice Requires="a14">
          <p:sp>
            <p:nvSpPr>
              <p:cNvPr id="8" name="Content Placeholder 7"/>
              <p:cNvSpPr>
                <a:spLocks noGrp="1"/>
              </p:cNvSpPr>
              <p:nvPr>
                <p:ph idx="1"/>
              </p:nvPr>
            </p:nvSpPr>
            <p:spPr/>
            <p:txBody>
              <a:bodyPr/>
              <a:lstStyle/>
              <a:p>
                <a:r>
                  <a:rPr lang="en-US" dirty="0"/>
                  <a:t>Conversion of value of one type to other</a:t>
                </a:r>
              </a:p>
              <a:p>
                <a:r>
                  <a:rPr lang="en-US" dirty="0"/>
                  <a:t>We are used to </a:t>
                </a:r>
                <a:r>
                  <a:rPr lang="en-US" dirty="0">
                    <a:solidFill>
                      <a:srgbClr val="FF0000"/>
                    </a:solidFill>
                  </a:rPr>
                  <a:t>int </a:t>
                </a:r>
                <a14:m>
                  <m:oMath xmlns:m="http://schemas.openxmlformats.org/officeDocument/2006/math">
                    <m:r>
                      <a:rPr lang="en-US" b="0" i="1" dirty="0" smtClean="0">
                        <a:solidFill>
                          <a:srgbClr val="FF0000"/>
                        </a:solidFill>
                        <a:latin typeface="Cambria Math" panose="02040503050406030204"/>
                      </a:rPr>
                      <m:t>↔</m:t>
                    </m:r>
                    <m:r>
                      <a:rPr lang="en-US" b="0" i="1" dirty="0" smtClean="0">
                        <a:solidFill>
                          <a:srgbClr val="FF0000"/>
                        </a:solidFill>
                        <a:latin typeface="Cambria Math" panose="02040503050406030204"/>
                      </a:rPr>
                      <m:t> </m:t>
                    </m:r>
                  </m:oMath>
                </a14:m>
                <a:r>
                  <a:rPr lang="en-US" dirty="0">
                    <a:solidFill>
                      <a:srgbClr val="FF0000"/>
                    </a:solidFill>
                  </a:rPr>
                  <a:t>float</a:t>
                </a:r>
                <a:r>
                  <a:rPr lang="en-US" dirty="0"/>
                  <a:t> conversion in Math</a:t>
                </a:r>
              </a:p>
              <a:p>
                <a:pPr lvl="1"/>
                <a:r>
                  <a:rPr lang="en-US" dirty="0"/>
                  <a:t>Integer 3 is  treated as float 3.0 when a real number is expected</a:t>
                </a:r>
              </a:p>
              <a:p>
                <a:pPr lvl="1"/>
                <a:r>
                  <a:rPr lang="en-US" dirty="0"/>
                  <a:t>Float 3.6 is truncated as 3, or rounded off as 4 for integer contexts</a:t>
                </a:r>
              </a:p>
              <a:p>
                <a:r>
                  <a:rPr lang="en-US" dirty="0"/>
                  <a:t>Type names are used as type converter functions</a:t>
                </a:r>
              </a:p>
            </p:txBody>
          </p:sp>
        </mc:Choice>
        <mc:Fallback xmlns="">
          <p:sp>
            <p:nvSpPr>
              <p:cNvPr id="8" name="Content Placeholder 7"/>
              <p:cNvSpPr>
                <a:spLocks noRot="1" noChangeAspect="1" noMove="1" noResize="1" noEditPoints="1" noAdjustHandles="1" noChangeArrowheads="1" noChangeShapeType="1" noTextEdit="1"/>
              </p:cNvSpPr>
              <p:nvPr>
                <p:ph idx="1"/>
              </p:nvPr>
            </p:nvSpPr>
            <p:spPr>
              <a:blipFill rotWithShape="1">
                <a:blip r:embed="rId2"/>
                <a:stretch>
                  <a:fillRect b="-652"/>
                </a:stretch>
              </a:blipFill>
            </p:spPr>
            <p:txBody>
              <a:bodyPr/>
              <a:lstStyle/>
              <a:p>
                <a:r>
                  <a:rPr lang="en-US" altLang="en-US">
                    <a:noFill/>
                  </a:rPr>
                  <a:t> </a:t>
                </a:r>
              </a:p>
            </p:txBody>
          </p:sp>
        </mc:Fallback>
      </mc:AlternateContent>
      <p:sp>
        <p:nvSpPr>
          <p:cNvPr id="10" name="Date Placeholder 9"/>
          <p:cNvSpPr>
            <a:spLocks noGrp="1"/>
          </p:cNvSpPr>
          <p:nvPr>
            <p:ph type="dt" sz="half" idx="10"/>
          </p:nvPr>
        </p:nvSpPr>
        <p:spPr/>
        <p:txBody>
          <a:bodyPr/>
          <a:lstStyle/>
          <a:p>
            <a:pPr>
              <a:defRPr/>
            </a:pPr>
            <a:fld id="{C8B77664-25AC-4349-8F76-FCB46AEB2526}" type="datetime7">
              <a:rPr lang="en-US" smtClean="0"/>
              <a:t>Dec-23</a:t>
            </a:fld>
            <a:endParaRPr lang="en-US" dirty="0"/>
          </a:p>
        </p:txBody>
      </p:sp>
      <p:sp>
        <p:nvSpPr>
          <p:cNvPr id="11" name="Footer Placeholder 10"/>
          <p:cNvSpPr>
            <a:spLocks noGrp="1"/>
          </p:cNvSpPr>
          <p:nvPr>
            <p:ph type="ftr" sz="quarter" idx="11"/>
          </p:nvPr>
        </p:nvSpPr>
        <p:spPr/>
        <p:txBody>
          <a:bodyPr/>
          <a:lstStyle/>
          <a:p>
            <a:pPr>
              <a:defRPr/>
            </a:pPr>
            <a:r>
              <a:rPr lang="en-US"/>
              <a:t>Programming</a:t>
            </a:r>
            <a:endParaRPr lang="en-US" dirty="0"/>
          </a:p>
        </p:txBody>
      </p:sp>
      <p:sp>
        <p:nvSpPr>
          <p:cNvPr id="12" name="Slide Number Placeholder 11"/>
          <p:cNvSpPr>
            <a:spLocks noGrp="1"/>
          </p:cNvSpPr>
          <p:nvPr>
            <p:ph type="sldNum" sz="quarter" idx="12"/>
          </p:nvPr>
        </p:nvSpPr>
        <p:spPr/>
        <p:txBody>
          <a:bodyPr/>
          <a:lstStyle/>
          <a:p>
            <a:pPr>
              <a:defRPr/>
            </a:pPr>
            <a:fld id="{EC0A9AF3-268B-496B-8C8B-87FFEF969083}" type="slidenum">
              <a:rPr lang="en-US" smtClean="0"/>
              <a:t>12</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Modules from Packages</a:t>
            </a:r>
          </a:p>
        </p:txBody>
      </p:sp>
      <p:sp>
        <p:nvSpPr>
          <p:cNvPr id="3" name="Content Placeholder 2"/>
          <p:cNvSpPr>
            <a:spLocks noGrp="1"/>
          </p:cNvSpPr>
          <p:nvPr>
            <p:ph idx="1"/>
          </p:nvPr>
        </p:nvSpPr>
        <p:spPr>
          <a:xfrm>
            <a:off x="457200" y="1600200"/>
            <a:ext cx="8458200" cy="4597400"/>
          </a:xfrm>
        </p:spPr>
        <p:txBody>
          <a:bodyPr>
            <a:normAutofit lnSpcReduction="10000"/>
          </a:bodyPr>
          <a:lstStyle/>
          <a:p>
            <a:pPr marL="0" indent="0" algn="ctr">
              <a:buNone/>
            </a:pPr>
            <a:r>
              <a:rPr lang="en-IN" b="1" dirty="0">
                <a:latin typeface="Courier New" panose="02070309020205020404" pitchFamily="49" charset="0"/>
                <a:cs typeface="Courier New" panose="02070309020205020404" pitchFamily="49" charset="0"/>
              </a:rPr>
              <a:t>from</a:t>
            </a:r>
            <a:r>
              <a:rPr lang="en-IN" dirty="0">
                <a:latin typeface="Courier New" panose="02070309020205020404" pitchFamily="49" charset="0"/>
                <a:cs typeface="Courier New" panose="02070309020205020404" pitchFamily="49" charset="0"/>
              </a:rPr>
              <a:t> </a:t>
            </a:r>
            <a:r>
              <a:rPr lang="en-IN" b="1" dirty="0" err="1">
                <a:latin typeface="Courier New" panose="02070309020205020404" pitchFamily="49" charset="0"/>
                <a:cs typeface="Courier New" panose="02070309020205020404" pitchFamily="49" charset="0"/>
              </a:rPr>
              <a:t>sound.effects</a:t>
            </a:r>
            <a:r>
              <a:rPr lang="en-IN" dirty="0">
                <a:latin typeface="Courier New" panose="02070309020205020404" pitchFamily="49" charset="0"/>
                <a:cs typeface="Courier New" panose="02070309020205020404" pitchFamily="49" charset="0"/>
              </a:rPr>
              <a:t> </a:t>
            </a:r>
            <a:r>
              <a:rPr lang="en-IN" b="1" dirty="0">
                <a:latin typeface="Courier New" panose="02070309020205020404" pitchFamily="49" charset="0"/>
                <a:cs typeface="Courier New" panose="02070309020205020404" pitchFamily="49" charset="0"/>
              </a:rPr>
              <a:t>import</a:t>
            </a:r>
            <a:r>
              <a:rPr lang="en-IN" dirty="0">
                <a:latin typeface="Courier New" panose="02070309020205020404" pitchFamily="49" charset="0"/>
                <a:cs typeface="Courier New" panose="02070309020205020404" pitchFamily="49" charset="0"/>
              </a:rPr>
              <a:t> </a:t>
            </a:r>
            <a:r>
              <a:rPr lang="en-IN" b="1" dirty="0">
                <a:latin typeface="Courier New" panose="02070309020205020404" pitchFamily="49" charset="0"/>
                <a:cs typeface="Courier New" panose="02070309020205020404" pitchFamily="49" charset="0"/>
              </a:rPr>
              <a:t>echo</a:t>
            </a:r>
            <a:r>
              <a:rPr lang="en-IN" dirty="0">
                <a:latin typeface="Courier New" panose="02070309020205020404" pitchFamily="49" charset="0"/>
                <a:cs typeface="Courier New" panose="02070309020205020404" pitchFamily="49" charset="0"/>
              </a:rPr>
              <a:t> </a:t>
            </a:r>
            <a:endParaRPr lang="en-IN" dirty="0"/>
          </a:p>
          <a:p>
            <a:r>
              <a:rPr lang="en-IN" dirty="0"/>
              <a:t>This also loads the submodule </a:t>
            </a:r>
            <a:r>
              <a:rPr lang="en-IN" dirty="0">
                <a:latin typeface="Courier New" panose="02070309020205020404" pitchFamily="49" charset="0"/>
                <a:cs typeface="Courier New" panose="02070309020205020404" pitchFamily="49" charset="0"/>
              </a:rPr>
              <a:t>echo</a:t>
            </a:r>
          </a:p>
          <a:p>
            <a:r>
              <a:rPr lang="en-IN" dirty="0"/>
              <a:t>Makes it available without package prefix </a:t>
            </a:r>
          </a:p>
          <a:p>
            <a:r>
              <a:rPr lang="en-IN" dirty="0"/>
              <a:t>It can be used as:</a:t>
            </a:r>
          </a:p>
          <a:p>
            <a:pPr marL="0" indent="0">
              <a:buNone/>
            </a:pPr>
            <a:r>
              <a:rPr lang="en-IN" dirty="0" err="1">
                <a:latin typeface="Courier New" panose="02070309020205020404" pitchFamily="49" charset="0"/>
                <a:cs typeface="Courier New" panose="02070309020205020404" pitchFamily="49" charset="0"/>
              </a:rPr>
              <a:t>echo.echofilter</a:t>
            </a:r>
            <a:r>
              <a:rPr lang="en-IN" dirty="0">
                <a:latin typeface="Courier New" panose="02070309020205020404" pitchFamily="49" charset="0"/>
                <a:cs typeface="Courier New" panose="02070309020205020404" pitchFamily="49" charset="0"/>
              </a:rPr>
              <a:t>(</a:t>
            </a:r>
          </a:p>
          <a:p>
            <a:pPr marL="0" indent="0">
              <a:buNone/>
            </a:pPr>
            <a:r>
              <a:rPr lang="en-IN" dirty="0">
                <a:latin typeface="Courier New" panose="02070309020205020404" pitchFamily="49" charset="0"/>
                <a:cs typeface="Courier New" panose="02070309020205020404" pitchFamily="49" charset="0"/>
              </a:rPr>
              <a:t>    input, output, </a:t>
            </a:r>
          </a:p>
          <a:p>
            <a:pPr marL="0" indent="0">
              <a:buNone/>
            </a:pPr>
            <a:r>
              <a:rPr lang="en-IN" dirty="0">
                <a:latin typeface="Courier New" panose="02070309020205020404" pitchFamily="49" charset="0"/>
                <a:cs typeface="Courier New" panose="02070309020205020404" pitchFamily="49" charset="0"/>
              </a:rPr>
              <a:t>    delay=0.7, </a:t>
            </a:r>
            <a:r>
              <a:rPr lang="en-IN" dirty="0" err="1">
                <a:latin typeface="Courier New" panose="02070309020205020404" pitchFamily="49" charset="0"/>
                <a:cs typeface="Courier New" panose="02070309020205020404" pitchFamily="49" charset="0"/>
              </a:rPr>
              <a:t>atten</a:t>
            </a:r>
            <a:r>
              <a:rPr lang="en-IN" dirty="0">
                <a:latin typeface="Courier New" panose="02070309020205020404" pitchFamily="49" charset="0"/>
                <a:cs typeface="Courier New" panose="02070309020205020404" pitchFamily="49" charset="0"/>
              </a:rPr>
              <a:t>=4</a:t>
            </a:r>
          </a:p>
          <a:p>
            <a:pPr marL="0" indent="0">
              <a:buNone/>
            </a:pPr>
            <a:r>
              <a:rPr lang="en-IN" dirty="0">
                <a:latin typeface="Courier New" panose="02070309020205020404" pitchFamily="49" charset="0"/>
                <a:cs typeface="Courier New" panose="02070309020205020404" pitchFamily="49" charset="0"/>
              </a:rPr>
              <a:t>) </a:t>
            </a:r>
          </a:p>
        </p:txBody>
      </p:sp>
      <p:sp>
        <p:nvSpPr>
          <p:cNvPr id="4" name="Date Placeholder 3"/>
          <p:cNvSpPr>
            <a:spLocks noGrp="1"/>
          </p:cNvSpPr>
          <p:nvPr>
            <p:ph type="dt" sz="half" idx="10"/>
          </p:nvPr>
        </p:nvSpPr>
        <p:spPr/>
        <p:txBody>
          <a:bodyPr/>
          <a:lstStyle/>
          <a:p>
            <a:fld id="{0ADB6FC2-848D-464F-9E96-5C5A7ABD3E00}" type="datetime7">
              <a:rPr lang="en-US" smtClean="0">
                <a:solidFill>
                  <a:srgbClr val="40458C"/>
                </a:solidFill>
              </a:rPr>
              <a:t>Dec-23</a:t>
            </a:fld>
            <a:endParaRPr lang="hi-IN">
              <a:solidFill>
                <a:srgbClr val="40458C"/>
              </a:solidFill>
            </a:endParaRPr>
          </a:p>
        </p:txBody>
      </p:sp>
      <p:sp>
        <p:nvSpPr>
          <p:cNvPr id="5" name="Footer Placeholder 4"/>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6" name="Slide Number Placeholder 5"/>
          <p:cNvSpPr>
            <a:spLocks noGrp="1"/>
          </p:cNvSpPr>
          <p:nvPr>
            <p:ph type="sldNum" sz="quarter" idx="12"/>
          </p:nvPr>
        </p:nvSpPr>
        <p:spPr/>
        <p:txBody>
          <a:bodyPr/>
          <a:lstStyle/>
          <a:p>
            <a:fld id="{65DBF2DD-4017-400A-B431-6CDAD3069103}" type="slidenum">
              <a:rPr lang="hi-IN" smtClean="0">
                <a:solidFill>
                  <a:srgbClr val="40458C"/>
                </a:solidFill>
              </a:rPr>
              <a:t>120</a:t>
            </a:fld>
            <a:endParaRPr lang="hi-IN">
              <a:solidFill>
                <a:srgbClr val="40458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Importing Modules from Packages</a:t>
            </a:r>
          </a:p>
        </p:txBody>
      </p:sp>
      <p:sp>
        <p:nvSpPr>
          <p:cNvPr id="3" name="Content Placeholder 2"/>
          <p:cNvSpPr>
            <a:spLocks noGrp="1"/>
          </p:cNvSpPr>
          <p:nvPr>
            <p:ph idx="1"/>
          </p:nvPr>
        </p:nvSpPr>
        <p:spPr>
          <a:xfrm>
            <a:off x="0" y="1600200"/>
            <a:ext cx="8915400" cy="4525963"/>
          </a:xfrm>
        </p:spPr>
        <p:txBody>
          <a:bodyPr>
            <a:normAutofit/>
          </a:bodyPr>
          <a:lstStyle/>
          <a:p>
            <a:pPr marL="0" indent="0">
              <a:buNone/>
            </a:pPr>
            <a:r>
              <a:rPr lang="en-IN" sz="2800" b="1" dirty="0">
                <a:latin typeface="Courier New" panose="02070309020205020404" pitchFamily="49" charset="0"/>
                <a:cs typeface="Courier New" panose="02070309020205020404" pitchFamily="49" charset="0"/>
              </a:rPr>
              <a:t>from </a:t>
            </a:r>
            <a:r>
              <a:rPr lang="en-IN" sz="2800" b="1" dirty="0" err="1">
                <a:latin typeface="Courier New" panose="02070309020205020404" pitchFamily="49" charset="0"/>
                <a:cs typeface="Courier New" panose="02070309020205020404" pitchFamily="49" charset="0"/>
              </a:rPr>
              <a:t>sound.effects.echo</a:t>
            </a:r>
            <a:r>
              <a:rPr lang="en-IN" sz="2800" b="1" dirty="0">
                <a:latin typeface="Courier New" panose="02070309020205020404" pitchFamily="49" charset="0"/>
                <a:cs typeface="Courier New" panose="02070309020205020404" pitchFamily="49" charset="0"/>
              </a:rPr>
              <a:t> import </a:t>
            </a:r>
            <a:r>
              <a:rPr lang="en-IN" sz="2800" b="1" dirty="0" err="1">
                <a:latin typeface="Courier New" panose="02070309020205020404" pitchFamily="49" charset="0"/>
                <a:cs typeface="Courier New" panose="02070309020205020404" pitchFamily="49" charset="0"/>
              </a:rPr>
              <a:t>echofilter</a:t>
            </a:r>
            <a:r>
              <a:rPr lang="en-IN" sz="2800" b="1" dirty="0">
                <a:latin typeface="Courier New" panose="02070309020205020404" pitchFamily="49" charset="0"/>
                <a:cs typeface="Courier New" panose="02070309020205020404" pitchFamily="49" charset="0"/>
              </a:rPr>
              <a:t> </a:t>
            </a:r>
          </a:p>
          <a:p>
            <a:endParaRPr lang="en-IN" dirty="0"/>
          </a:p>
          <a:p>
            <a:r>
              <a:rPr lang="en-IN" dirty="0"/>
              <a:t>This loads the submodule </a:t>
            </a:r>
            <a:r>
              <a:rPr lang="en-IN" dirty="0">
                <a:latin typeface="Courier New" panose="02070309020205020404" pitchFamily="49" charset="0"/>
                <a:cs typeface="Courier New" panose="02070309020205020404" pitchFamily="49" charset="0"/>
              </a:rPr>
              <a:t>echo</a:t>
            </a:r>
            <a:r>
              <a:rPr lang="en-IN" dirty="0"/>
              <a:t>, but this makes its function </a:t>
            </a:r>
            <a:r>
              <a:rPr lang="en-IN" dirty="0" err="1">
                <a:latin typeface="Courier New" panose="02070309020205020404" pitchFamily="49" charset="0"/>
                <a:cs typeface="Courier New" panose="02070309020205020404" pitchFamily="49" charset="0"/>
              </a:rPr>
              <a:t>echofilter</a:t>
            </a:r>
            <a:r>
              <a:rPr lang="en-IN" dirty="0">
                <a:latin typeface="Courier New" panose="02070309020205020404" pitchFamily="49" charset="0"/>
                <a:cs typeface="Courier New" panose="02070309020205020404" pitchFamily="49" charset="0"/>
              </a:rPr>
              <a:t>()</a:t>
            </a:r>
            <a:r>
              <a:rPr lang="en-IN" dirty="0"/>
              <a:t> directly available.</a:t>
            </a:r>
          </a:p>
          <a:p>
            <a:pPr marL="0" indent="0">
              <a:buNone/>
            </a:pPr>
            <a:endParaRPr lang="en-IN" dirty="0">
              <a:latin typeface="Courier New" panose="02070309020205020404" pitchFamily="49" charset="0"/>
              <a:cs typeface="Courier New" panose="02070309020205020404" pitchFamily="49" charset="0"/>
            </a:endParaRPr>
          </a:p>
          <a:p>
            <a:pPr marL="0" indent="0">
              <a:buNone/>
            </a:pPr>
            <a:r>
              <a:rPr lang="en-IN" dirty="0">
                <a:latin typeface="Courier New" panose="02070309020205020404" pitchFamily="49" charset="0"/>
                <a:cs typeface="Courier New" panose="02070309020205020404" pitchFamily="49" charset="0"/>
              </a:rPr>
              <a:t> </a:t>
            </a:r>
            <a:r>
              <a:rPr lang="en-IN" dirty="0" err="1">
                <a:latin typeface="Courier New" panose="02070309020205020404" pitchFamily="49" charset="0"/>
                <a:cs typeface="Courier New" panose="02070309020205020404" pitchFamily="49" charset="0"/>
              </a:rPr>
              <a:t>echofilter</a:t>
            </a:r>
            <a:r>
              <a:rPr lang="en-IN" dirty="0">
                <a:latin typeface="Courier New" panose="02070309020205020404" pitchFamily="49" charset="0"/>
                <a:cs typeface="Courier New" panose="02070309020205020404" pitchFamily="49" charset="0"/>
              </a:rPr>
              <a:t>(input, output,</a:t>
            </a:r>
          </a:p>
          <a:p>
            <a:pPr marL="0" indent="0">
              <a:buNone/>
            </a:pPr>
            <a:r>
              <a:rPr lang="en-IN" dirty="0">
                <a:latin typeface="Courier New" panose="02070309020205020404" pitchFamily="49" charset="0"/>
                <a:cs typeface="Courier New" panose="02070309020205020404" pitchFamily="49" charset="0"/>
              </a:rPr>
              <a:t>            delay=0.7, </a:t>
            </a:r>
            <a:r>
              <a:rPr lang="en-IN" dirty="0" err="1">
                <a:latin typeface="Courier New" panose="02070309020205020404" pitchFamily="49" charset="0"/>
                <a:cs typeface="Courier New" panose="02070309020205020404" pitchFamily="49" charset="0"/>
              </a:rPr>
              <a:t>atten</a:t>
            </a:r>
            <a:r>
              <a:rPr lang="en-IN" dirty="0">
                <a:latin typeface="Courier New" panose="02070309020205020404" pitchFamily="49" charset="0"/>
                <a:cs typeface="Courier New" panose="02070309020205020404" pitchFamily="49" charset="0"/>
              </a:rPr>
              <a:t>=4)</a:t>
            </a:r>
            <a:br>
              <a:rPr lang="en-IN" dirty="0"/>
            </a:br>
            <a:endParaRPr lang="en-US" dirty="0"/>
          </a:p>
        </p:txBody>
      </p:sp>
      <p:sp>
        <p:nvSpPr>
          <p:cNvPr id="4" name="Date Placeholder 3"/>
          <p:cNvSpPr>
            <a:spLocks noGrp="1"/>
          </p:cNvSpPr>
          <p:nvPr>
            <p:ph type="dt" sz="half" idx="10"/>
          </p:nvPr>
        </p:nvSpPr>
        <p:spPr/>
        <p:txBody>
          <a:bodyPr/>
          <a:lstStyle/>
          <a:p>
            <a:fld id="{0ADB6FC2-848D-464F-9E96-5C5A7ABD3E00}" type="datetime7">
              <a:rPr lang="en-US" smtClean="0">
                <a:solidFill>
                  <a:srgbClr val="40458C"/>
                </a:solidFill>
              </a:rPr>
              <a:t>Dec-23</a:t>
            </a:fld>
            <a:endParaRPr lang="hi-IN">
              <a:solidFill>
                <a:srgbClr val="40458C"/>
              </a:solidFill>
            </a:endParaRPr>
          </a:p>
        </p:txBody>
      </p:sp>
      <p:sp>
        <p:nvSpPr>
          <p:cNvPr id="5" name="Footer Placeholder 4"/>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6" name="Slide Number Placeholder 5"/>
          <p:cNvSpPr>
            <a:spLocks noGrp="1"/>
          </p:cNvSpPr>
          <p:nvPr>
            <p:ph type="sldNum" sz="quarter" idx="12"/>
          </p:nvPr>
        </p:nvSpPr>
        <p:spPr/>
        <p:txBody>
          <a:bodyPr/>
          <a:lstStyle/>
          <a:p>
            <a:fld id="{65DBF2DD-4017-400A-B431-6CDAD3069103}" type="slidenum">
              <a:rPr lang="hi-IN" smtClean="0">
                <a:solidFill>
                  <a:srgbClr val="40458C"/>
                </a:solidFill>
              </a:rPr>
              <a:t>121</a:t>
            </a:fld>
            <a:endParaRPr lang="hi-IN">
              <a:solidFill>
                <a:srgbClr val="40458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Packages</a:t>
            </a:r>
          </a:p>
        </p:txBody>
      </p:sp>
      <p:sp>
        <p:nvSpPr>
          <p:cNvPr id="3" name="Content Placeholder 2"/>
          <p:cNvSpPr>
            <a:spLocks noGrp="1"/>
          </p:cNvSpPr>
          <p:nvPr>
            <p:ph idx="1"/>
          </p:nvPr>
        </p:nvSpPr>
        <p:spPr/>
        <p:txBody>
          <a:bodyPr/>
          <a:lstStyle/>
          <a:p>
            <a:r>
              <a:rPr lang="en-US" dirty="0"/>
              <a:t>pandas, </a:t>
            </a:r>
            <a:r>
              <a:rPr lang="en-US" dirty="0" err="1"/>
              <a:t>numpy</a:t>
            </a:r>
            <a:r>
              <a:rPr lang="en-US" dirty="0"/>
              <a:t>, </a:t>
            </a:r>
            <a:r>
              <a:rPr lang="en-US" dirty="0" err="1"/>
              <a:t>scipy</a:t>
            </a:r>
            <a:r>
              <a:rPr lang="en-US" dirty="0"/>
              <a:t>, matplotlib, …</a:t>
            </a:r>
          </a:p>
          <a:p>
            <a:r>
              <a:rPr lang="en-US" dirty="0"/>
              <a:t>Provide a lot of useful functions</a:t>
            </a:r>
          </a:p>
          <a:p>
            <a:endParaRPr lang="en-US" dirty="0"/>
          </a:p>
        </p:txBody>
      </p:sp>
      <p:sp>
        <p:nvSpPr>
          <p:cNvPr id="4" name="Date Placeholder 3"/>
          <p:cNvSpPr>
            <a:spLocks noGrp="1"/>
          </p:cNvSpPr>
          <p:nvPr>
            <p:ph type="dt" sz="half" idx="10"/>
          </p:nvPr>
        </p:nvSpPr>
        <p:spPr/>
        <p:txBody>
          <a:bodyPr/>
          <a:lstStyle/>
          <a:p>
            <a:fld id="{0ADB6FC2-848D-464F-9E96-5C5A7ABD3E00}" type="datetime7">
              <a:rPr lang="en-US" smtClean="0">
                <a:solidFill>
                  <a:srgbClr val="40458C"/>
                </a:solidFill>
              </a:rPr>
              <a:t>Dec-23</a:t>
            </a:fld>
            <a:endParaRPr lang="hi-IN">
              <a:solidFill>
                <a:srgbClr val="40458C"/>
              </a:solidFill>
            </a:endParaRPr>
          </a:p>
        </p:txBody>
      </p:sp>
      <p:sp>
        <p:nvSpPr>
          <p:cNvPr id="5" name="Footer Placeholder 4"/>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6" name="Slide Number Placeholder 5"/>
          <p:cNvSpPr>
            <a:spLocks noGrp="1"/>
          </p:cNvSpPr>
          <p:nvPr>
            <p:ph type="sldNum" sz="quarter" idx="12"/>
          </p:nvPr>
        </p:nvSpPr>
        <p:spPr/>
        <p:txBody>
          <a:bodyPr/>
          <a:lstStyle/>
          <a:p>
            <a:fld id="{65DBF2DD-4017-400A-B431-6CDAD3069103}" type="slidenum">
              <a:rPr lang="hi-IN" smtClean="0">
                <a:solidFill>
                  <a:srgbClr val="40458C"/>
                </a:solidFill>
              </a:rPr>
              <a:t>122</a:t>
            </a:fld>
            <a:endParaRPr lang="hi-IN">
              <a:solidFill>
                <a:srgbClr val="40458C"/>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2-introdutiontohtml-1ppt-2-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16055666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introdutiontohtml-1ppt-3-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9600093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4-introdutiontohtml-1ppt-4-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1850533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introdutiontohtml-1ppt-5-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6135489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introdutiontohtml-1ppt-6-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6496578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7-introdutiontohtml-1ppt-7-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11855903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introdutiontohtml-1ppt-8-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581271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76200"/>
            <a:ext cx="8229600" cy="1143000"/>
          </a:xfrm>
        </p:spPr>
        <p:txBody>
          <a:bodyPr>
            <a:normAutofit/>
          </a:bodyPr>
          <a:lstStyle/>
          <a:p>
            <a:r>
              <a:rPr lang="en-US" dirty="0"/>
              <a:t>Type Conversion Examples</a:t>
            </a:r>
          </a:p>
        </p:txBody>
      </p:sp>
      <p:sp>
        <p:nvSpPr>
          <p:cNvPr id="10" name="Date Placeholder 9"/>
          <p:cNvSpPr>
            <a:spLocks noGrp="1"/>
          </p:cNvSpPr>
          <p:nvPr>
            <p:ph type="dt" sz="half" idx="10"/>
          </p:nvPr>
        </p:nvSpPr>
        <p:spPr/>
        <p:txBody>
          <a:bodyPr/>
          <a:lstStyle/>
          <a:p>
            <a:pPr>
              <a:defRPr/>
            </a:pPr>
            <a:fld id="{F39A66FF-7E78-4BF3-BD16-5C17BA70CC9F}" type="datetime7">
              <a:rPr lang="en-US" smtClean="0"/>
              <a:t>Dec-23</a:t>
            </a:fld>
            <a:endParaRPr lang="en-US" dirty="0"/>
          </a:p>
        </p:txBody>
      </p:sp>
      <p:sp>
        <p:nvSpPr>
          <p:cNvPr id="11" name="Footer Placeholder 10"/>
          <p:cNvSpPr>
            <a:spLocks noGrp="1"/>
          </p:cNvSpPr>
          <p:nvPr>
            <p:ph type="ftr" sz="quarter" idx="11"/>
          </p:nvPr>
        </p:nvSpPr>
        <p:spPr/>
        <p:txBody>
          <a:bodyPr/>
          <a:lstStyle/>
          <a:p>
            <a:pPr>
              <a:defRPr/>
            </a:pPr>
            <a:r>
              <a:rPr lang="en-US"/>
              <a:t>Programming</a:t>
            </a:r>
            <a:endParaRPr lang="en-US" dirty="0"/>
          </a:p>
        </p:txBody>
      </p:sp>
      <p:sp>
        <p:nvSpPr>
          <p:cNvPr id="12" name="Slide Number Placeholder 11"/>
          <p:cNvSpPr>
            <a:spLocks noGrp="1"/>
          </p:cNvSpPr>
          <p:nvPr>
            <p:ph type="sldNum" sz="quarter" idx="12"/>
          </p:nvPr>
        </p:nvSpPr>
        <p:spPr/>
        <p:txBody>
          <a:bodyPr/>
          <a:lstStyle/>
          <a:p>
            <a:pPr>
              <a:defRPr/>
            </a:pPr>
            <a:fld id="{EC0A9AF3-268B-496B-8C8B-87FFEF969083}" type="slidenum">
              <a:rPr lang="en-US" smtClean="0"/>
              <a:t>13</a:t>
            </a:fld>
            <a:endParaRPr lang="en-US" dirty="0"/>
          </a:p>
        </p:txBody>
      </p:sp>
      <p:sp>
        <p:nvSpPr>
          <p:cNvPr id="17" name="TextBox 16"/>
          <p:cNvSpPr txBox="1"/>
          <p:nvPr/>
        </p:nvSpPr>
        <p:spPr>
          <a:xfrm>
            <a:off x="4191000" y="1194691"/>
            <a:ext cx="4870987" cy="95410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800" dirty="0">
                <a:solidFill>
                  <a:schemeClr val="tx1"/>
                </a:solidFill>
              </a:rPr>
              <a:t>Note that float to int conversion</a:t>
            </a:r>
          </a:p>
          <a:p>
            <a:r>
              <a:rPr lang="en-US" sz="2800" dirty="0">
                <a:solidFill>
                  <a:schemeClr val="tx1"/>
                </a:solidFill>
              </a:rPr>
              <a:t>is truncation, not rounding off</a:t>
            </a:r>
          </a:p>
        </p:txBody>
      </p:sp>
      <p:cxnSp>
        <p:nvCxnSpPr>
          <p:cNvPr id="19" name="Elbow Connector 18"/>
          <p:cNvCxnSpPr/>
          <p:nvPr/>
        </p:nvCxnSpPr>
        <p:spPr>
          <a:xfrm rot="10800000" flipV="1">
            <a:off x="3643748" y="1644035"/>
            <a:ext cx="547253" cy="461856"/>
          </a:xfrm>
          <a:prstGeom prst="bent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051465"/>
            <a:ext cx="2362200" cy="21946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164547"/>
            <a:ext cx="2362200" cy="1410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629150"/>
            <a:ext cx="7051007"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Brace 3"/>
          <p:cNvSpPr/>
          <p:nvPr/>
        </p:nvSpPr>
        <p:spPr>
          <a:xfrm>
            <a:off x="3276599" y="1051465"/>
            <a:ext cx="367147" cy="2113082"/>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672195"/>
            <a:ext cx="2911811" cy="159500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123"/>
                                        </p:tgtEl>
                                        <p:attrNameLst>
                                          <p:attrName>style.visibility</p:attrName>
                                        </p:attrNameLst>
                                      </p:cBhvr>
                                      <p:to>
                                        <p:strVal val="visible"/>
                                      </p:to>
                                    </p:set>
                                    <p:animEffect transition="in" filter="fade">
                                      <p:cBhvr>
                                        <p:cTn id="18" dur="500"/>
                                        <p:tgtEl>
                                          <p:spTgt spid="51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124"/>
                                        </p:tgtEl>
                                        <p:attrNameLst>
                                          <p:attrName>style.visibility</p:attrName>
                                        </p:attrNameLst>
                                      </p:cBhvr>
                                      <p:to>
                                        <p:strVal val="visible"/>
                                      </p:to>
                                    </p:set>
                                    <p:animEffect transition="in" filter="fade">
                                      <p:cBhvr>
                                        <p:cTn id="23" dur="500"/>
                                        <p:tgtEl>
                                          <p:spTgt spid="51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125"/>
                                        </p:tgtEl>
                                        <p:attrNameLst>
                                          <p:attrName>style.visibility</p:attrName>
                                        </p:attrNameLst>
                                      </p:cBhvr>
                                      <p:to>
                                        <p:strVal val="visible"/>
                                      </p:to>
                                    </p:set>
                                    <p:animEffect transition="in" filter="fade">
                                      <p:cBhvr>
                                        <p:cTn id="28" dur="500"/>
                                        <p:tgtEl>
                                          <p:spTgt spid="5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introdutiontohtml-1ppt-9-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13560381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introdutiontohtml-1ppt-10-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359791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1-introdutiontohtml-1ppt-11-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8632995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introdutiontohtml-1ppt-12-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6998680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3-introdutiontohtml-1ppt-13-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18837571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introdutiontohtml-1ppt-14-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13751600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introdutiontohtml-1ppt-15-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2047795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6-introdutiontohtml-1ppt-16-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13689765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7-introdutiontohtml-1ppt-17-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5140208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8-introdutiontohtml-1ppt-18-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936165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76200"/>
            <a:ext cx="8229600" cy="1143000"/>
          </a:xfrm>
        </p:spPr>
        <p:txBody>
          <a:bodyPr>
            <a:normAutofit/>
          </a:bodyPr>
          <a:lstStyle/>
          <a:p>
            <a:r>
              <a:rPr lang="en-US" dirty="0"/>
              <a:t>Type Conversion and Input</a:t>
            </a:r>
          </a:p>
        </p:txBody>
      </p:sp>
      <p:sp>
        <p:nvSpPr>
          <p:cNvPr id="3" name="Date Placeholder 2"/>
          <p:cNvSpPr>
            <a:spLocks noGrp="1"/>
          </p:cNvSpPr>
          <p:nvPr>
            <p:ph type="dt" sz="half" idx="10"/>
          </p:nvPr>
        </p:nvSpPr>
        <p:spPr/>
        <p:txBody>
          <a:bodyPr/>
          <a:lstStyle/>
          <a:p>
            <a:pPr>
              <a:defRPr/>
            </a:pPr>
            <a:fld id="{32198339-4314-4840-AC49-45B4F4C22F37}" type="datetime7">
              <a:rPr lang="en-US" smtClean="0"/>
              <a:t>Dec-23</a:t>
            </a:fld>
            <a:endParaRPr lang="en-US" dirty="0"/>
          </a:p>
        </p:txBody>
      </p:sp>
      <p:sp>
        <p:nvSpPr>
          <p:cNvPr id="4" name="Footer Placeholder 3"/>
          <p:cNvSpPr>
            <a:spLocks noGrp="1"/>
          </p:cNvSpPr>
          <p:nvPr>
            <p:ph type="ftr" sz="quarter" idx="11"/>
          </p:nvPr>
        </p:nvSpPr>
        <p:spPr/>
        <p:txBody>
          <a:bodyPr/>
          <a:lstStyle/>
          <a:p>
            <a:pPr>
              <a:defRPr/>
            </a:pPr>
            <a:r>
              <a:rPr lang="en-US"/>
              <a:t>Programming</a:t>
            </a:r>
            <a:endParaRPr lang="en-US" dirty="0"/>
          </a:p>
        </p:txBody>
      </p:sp>
      <p:sp>
        <p:nvSpPr>
          <p:cNvPr id="5" name="Slide Number Placeholder 4"/>
          <p:cNvSpPr>
            <a:spLocks noGrp="1"/>
          </p:cNvSpPr>
          <p:nvPr>
            <p:ph type="sldNum" sz="quarter" idx="12"/>
          </p:nvPr>
        </p:nvSpPr>
        <p:spPr/>
        <p:txBody>
          <a:bodyPr/>
          <a:lstStyle/>
          <a:p>
            <a:pPr>
              <a:defRPr/>
            </a:pPr>
            <a:fld id="{EC0A9AF3-268B-496B-8C8B-87FFEF969083}" type="slidenum">
              <a:rPr lang="en-US" smtClean="0"/>
              <a:t>14</a:t>
            </a:fld>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89" y="1066800"/>
            <a:ext cx="9015249"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89" y="4804496"/>
            <a:ext cx="9015250" cy="813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56289" y="2667000"/>
            <a:ext cx="9015249"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introdutiontohtml-1ppt-19-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4625962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introdutiontohtml-1ppt-20-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420647785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1-introdutiontohtml-1ppt-21-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01380936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2-introdutiontohtml-1ppt-22-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42397568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3-introdutiontohtml-1ppt-23-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10879925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4-introdutiontohtml-1ppt-24-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288643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introdutiontohtml-1ppt-25-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24753885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6-introdutiontohtml-1ppt-26-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9892287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7-introdutiontohtml-1ppt-27-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0830059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8-introdutiontohtml-1ppt-28-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433287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76200"/>
            <a:ext cx="8229600" cy="1143000"/>
          </a:xfrm>
        </p:spPr>
        <p:txBody>
          <a:bodyPr/>
          <a:lstStyle/>
          <a:p>
            <a:r>
              <a:rPr lang="en-US" dirty="0"/>
              <a:t>Operators</a:t>
            </a:r>
          </a:p>
        </p:txBody>
      </p:sp>
      <p:sp>
        <p:nvSpPr>
          <p:cNvPr id="8" name="Content Placeholder 7"/>
          <p:cNvSpPr>
            <a:spLocks noGrp="1"/>
          </p:cNvSpPr>
          <p:nvPr>
            <p:ph idx="1"/>
          </p:nvPr>
        </p:nvSpPr>
        <p:spPr>
          <a:xfrm>
            <a:off x="304800" y="1066800"/>
            <a:ext cx="8534400" cy="5334000"/>
          </a:xfrm>
        </p:spPr>
        <p:txBody>
          <a:bodyPr>
            <a:normAutofit/>
          </a:bodyPr>
          <a:lstStyle/>
          <a:p>
            <a:r>
              <a:rPr lang="en-US" dirty="0"/>
              <a:t>Arithmetic</a:t>
            </a:r>
          </a:p>
          <a:p>
            <a:r>
              <a:rPr lang="en-US" dirty="0"/>
              <a:t>Comparison </a:t>
            </a:r>
          </a:p>
          <a:p>
            <a:r>
              <a:rPr lang="en-US" dirty="0"/>
              <a:t>Assignment</a:t>
            </a:r>
          </a:p>
          <a:p>
            <a:r>
              <a:rPr lang="en-US" dirty="0"/>
              <a:t>Logical</a:t>
            </a:r>
          </a:p>
          <a:p>
            <a:r>
              <a:rPr lang="en-US" dirty="0"/>
              <a:t>Bitwise</a:t>
            </a:r>
          </a:p>
          <a:p>
            <a:r>
              <a:rPr lang="en-US" dirty="0"/>
              <a:t>Membership</a:t>
            </a:r>
          </a:p>
          <a:p>
            <a:r>
              <a:rPr lang="en-US" dirty="0"/>
              <a:t>Identity</a:t>
            </a:r>
          </a:p>
        </p:txBody>
      </p:sp>
      <p:sp>
        <p:nvSpPr>
          <p:cNvPr id="2" name="Date Placeholder 1"/>
          <p:cNvSpPr>
            <a:spLocks noGrp="1"/>
          </p:cNvSpPr>
          <p:nvPr>
            <p:ph type="dt" sz="half" idx="10"/>
          </p:nvPr>
        </p:nvSpPr>
        <p:spPr/>
        <p:txBody>
          <a:bodyPr/>
          <a:lstStyle/>
          <a:p>
            <a:pPr>
              <a:defRPr/>
            </a:pPr>
            <a:fld id="{8942878A-97F2-4D42-9E06-A752A85B19E4}" type="datetime7">
              <a:rPr lang="en-US" smtClean="0"/>
              <a:t>Dec-23</a:t>
            </a:fld>
            <a:endParaRPr lang="en-US" dirty="0"/>
          </a:p>
        </p:txBody>
      </p:sp>
      <p:sp>
        <p:nvSpPr>
          <p:cNvPr id="3" name="Footer Placeholder 2"/>
          <p:cNvSpPr>
            <a:spLocks noGrp="1"/>
          </p:cNvSpPr>
          <p:nvPr>
            <p:ph type="ftr" sz="quarter" idx="11"/>
          </p:nvPr>
        </p:nvSpPr>
        <p:spPr/>
        <p:txBody>
          <a:bodyPr/>
          <a:lstStyle/>
          <a:p>
            <a:pPr>
              <a:defRPr/>
            </a:pPr>
            <a:r>
              <a:rPr lang="en-US"/>
              <a:t>Programming</a:t>
            </a:r>
            <a:endParaRPr lang="en-US" dirty="0"/>
          </a:p>
        </p:txBody>
      </p:sp>
      <p:sp>
        <p:nvSpPr>
          <p:cNvPr id="13" name="Slide Number Placeholder 12"/>
          <p:cNvSpPr>
            <a:spLocks noGrp="1"/>
          </p:cNvSpPr>
          <p:nvPr>
            <p:ph type="sldNum" sz="quarter" idx="12"/>
          </p:nvPr>
        </p:nvSpPr>
        <p:spPr/>
        <p:txBody>
          <a:bodyPr/>
          <a:lstStyle/>
          <a:p>
            <a:pPr>
              <a:defRPr/>
            </a:pPr>
            <a:fld id="{EC0A9AF3-268B-496B-8C8B-87FFEF969083}" type="slidenum">
              <a:rPr lang="en-US" smtClean="0"/>
              <a:t>15</a:t>
            </a:fld>
            <a:endParaRPr lang="en-US" dirty="0"/>
          </a:p>
        </p:txBody>
      </p:sp>
      <p:graphicFrame>
        <p:nvGraphicFramePr>
          <p:cNvPr id="9" name="Table 8"/>
          <p:cNvGraphicFramePr>
            <a:graphicFrameLocks noGrp="1"/>
          </p:cNvGraphicFramePr>
          <p:nvPr/>
        </p:nvGraphicFramePr>
        <p:xfrm>
          <a:off x="3048000" y="1143000"/>
          <a:ext cx="5334000" cy="457200"/>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tblGrid>
              <a:tr h="370840">
                <a:tc>
                  <a:txBody>
                    <a:bodyPr/>
                    <a:lstStyle/>
                    <a:p>
                      <a:pPr algn="ctr"/>
                      <a:r>
                        <a:rPr lang="en-US" sz="2400" b="1"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graphicFrame>
        <p:nvGraphicFramePr>
          <p:cNvPr id="10" name="Table 9"/>
          <p:cNvGraphicFramePr>
            <a:graphicFrameLocks noGrp="1"/>
          </p:cNvGraphicFramePr>
          <p:nvPr/>
        </p:nvGraphicFramePr>
        <p:xfrm>
          <a:off x="3048000" y="1752600"/>
          <a:ext cx="4572000" cy="457200"/>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tblGrid>
              <a:tr h="370840">
                <a:tc>
                  <a:txBody>
                    <a:bodyPr/>
                    <a:lstStyle/>
                    <a:p>
                      <a:pPr algn="ctr"/>
                      <a:r>
                        <a:rPr lang="en-US" sz="2400" b="1"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nvGraphicFramePr>
        <p:xfrm>
          <a:off x="3048000" y="2362200"/>
          <a:ext cx="5867400" cy="457200"/>
        </p:xfrm>
        <a:graphic>
          <a:graphicData uri="http://schemas.openxmlformats.org/drawingml/2006/table">
            <a:tbl>
              <a:tblPr firstRow="1" bandRow="1">
                <a:tableStyleId>{5940675A-B579-460E-94D1-54222C63F5DA}</a:tableStyleId>
              </a:tblPr>
              <a:tblGrid>
                <a:gridCol w="733425">
                  <a:extLst>
                    <a:ext uri="{9D8B030D-6E8A-4147-A177-3AD203B41FA5}">
                      <a16:colId xmlns:a16="http://schemas.microsoft.com/office/drawing/2014/main" val="20000"/>
                    </a:ext>
                  </a:extLst>
                </a:gridCol>
                <a:gridCol w="733425">
                  <a:extLst>
                    <a:ext uri="{9D8B030D-6E8A-4147-A177-3AD203B41FA5}">
                      <a16:colId xmlns:a16="http://schemas.microsoft.com/office/drawing/2014/main" val="20001"/>
                    </a:ext>
                  </a:extLst>
                </a:gridCol>
                <a:gridCol w="733425">
                  <a:extLst>
                    <a:ext uri="{9D8B030D-6E8A-4147-A177-3AD203B41FA5}">
                      <a16:colId xmlns:a16="http://schemas.microsoft.com/office/drawing/2014/main" val="20002"/>
                    </a:ext>
                  </a:extLst>
                </a:gridCol>
                <a:gridCol w="733425">
                  <a:extLst>
                    <a:ext uri="{9D8B030D-6E8A-4147-A177-3AD203B41FA5}">
                      <a16:colId xmlns:a16="http://schemas.microsoft.com/office/drawing/2014/main" val="20003"/>
                    </a:ext>
                  </a:extLst>
                </a:gridCol>
                <a:gridCol w="733425">
                  <a:extLst>
                    <a:ext uri="{9D8B030D-6E8A-4147-A177-3AD203B41FA5}">
                      <a16:colId xmlns:a16="http://schemas.microsoft.com/office/drawing/2014/main" val="20004"/>
                    </a:ext>
                  </a:extLst>
                </a:gridCol>
                <a:gridCol w="733425">
                  <a:extLst>
                    <a:ext uri="{9D8B030D-6E8A-4147-A177-3AD203B41FA5}">
                      <a16:colId xmlns:a16="http://schemas.microsoft.com/office/drawing/2014/main" val="20005"/>
                    </a:ext>
                  </a:extLst>
                </a:gridCol>
                <a:gridCol w="733425">
                  <a:extLst>
                    <a:ext uri="{9D8B030D-6E8A-4147-A177-3AD203B41FA5}">
                      <a16:colId xmlns:a16="http://schemas.microsoft.com/office/drawing/2014/main" val="20006"/>
                    </a:ext>
                  </a:extLst>
                </a:gridCol>
                <a:gridCol w="733425">
                  <a:extLst>
                    <a:ext uri="{9D8B030D-6E8A-4147-A177-3AD203B41FA5}">
                      <a16:colId xmlns:a16="http://schemas.microsoft.com/office/drawing/2014/main" val="20007"/>
                    </a:ext>
                  </a:extLst>
                </a:gridCol>
              </a:tblGrid>
              <a:tr h="370840">
                <a:tc>
                  <a:txBody>
                    <a:bodyPr/>
                    <a:lstStyle/>
                    <a:p>
                      <a:pPr algn="ctr"/>
                      <a:r>
                        <a:rPr lang="en-US" sz="2400" b="1"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nvGraphicFramePr>
        <p:xfrm>
          <a:off x="3048000" y="2895600"/>
          <a:ext cx="2286000" cy="457200"/>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370840">
                <a:tc>
                  <a:txBody>
                    <a:bodyPr/>
                    <a:lstStyle/>
                    <a:p>
                      <a:pPr algn="ctr"/>
                      <a:r>
                        <a:rPr lang="en-US" sz="2400" b="1" dirty="0">
                          <a:solidFill>
                            <a:srgbClr val="C00000"/>
                          </a:solidFill>
                        </a:rPr>
                        <a:t>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not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nvGraphicFramePr>
        <p:xfrm>
          <a:off x="3048000" y="4114800"/>
          <a:ext cx="2209800" cy="457200"/>
        </p:xfrm>
        <a:graphic>
          <a:graphicData uri="http://schemas.openxmlformats.org/drawingml/2006/table">
            <a:tbl>
              <a:tblPr firstRow="1" bandRow="1">
                <a:tableStyleId>{5940675A-B579-460E-94D1-54222C63F5DA}</a:tableStyleId>
              </a:tblPr>
              <a:tblGrid>
                <a:gridCol w="784123">
                  <a:extLst>
                    <a:ext uri="{9D8B030D-6E8A-4147-A177-3AD203B41FA5}">
                      <a16:colId xmlns:a16="http://schemas.microsoft.com/office/drawing/2014/main" val="20000"/>
                    </a:ext>
                  </a:extLst>
                </a:gridCol>
                <a:gridCol w="1425677">
                  <a:extLst>
                    <a:ext uri="{9D8B030D-6E8A-4147-A177-3AD203B41FA5}">
                      <a16:colId xmlns:a16="http://schemas.microsoft.com/office/drawing/2014/main" val="20001"/>
                    </a:ext>
                  </a:extLst>
                </a:gridCol>
              </a:tblGrid>
              <a:tr h="370840">
                <a:tc>
                  <a:txBody>
                    <a:bodyPr/>
                    <a:lstStyle/>
                    <a:p>
                      <a:pPr algn="ctr"/>
                      <a:r>
                        <a:rPr lang="en-US" sz="2400" b="1" dirty="0">
                          <a:solidFill>
                            <a:srgbClr val="C00000"/>
                          </a:solidFill>
                        </a:rPr>
                        <a:t>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not 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graphicFrame>
        <p:nvGraphicFramePr>
          <p:cNvPr id="16" name="Table 15"/>
          <p:cNvGraphicFramePr>
            <a:graphicFrameLocks noGrp="1"/>
          </p:cNvGraphicFramePr>
          <p:nvPr/>
        </p:nvGraphicFramePr>
        <p:xfrm>
          <a:off x="3048000" y="4648200"/>
          <a:ext cx="2209800" cy="457200"/>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tblGrid>
              <a:tr h="370840">
                <a:tc>
                  <a:txBody>
                    <a:bodyPr/>
                    <a:lstStyle/>
                    <a:p>
                      <a:pPr algn="ctr"/>
                      <a:r>
                        <a:rPr lang="en-US" sz="2400" b="1" dirty="0">
                          <a:solidFill>
                            <a:srgbClr val="C00000"/>
                          </a:solidFill>
                        </a:rPr>
                        <a:t>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is not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nvGraphicFramePr>
        <p:xfrm>
          <a:off x="3048000" y="3505200"/>
          <a:ext cx="4572000" cy="457200"/>
        </p:xfrm>
        <a:graphic>
          <a:graphicData uri="http://schemas.openxmlformats.org/drawingml/2006/table">
            <a:tbl>
              <a:tblPr firstRow="1" bandRow="1">
                <a:tableStyleId>{5940675A-B579-460E-94D1-54222C63F5DA}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tblGrid>
              <a:tr h="370840">
                <a:tc>
                  <a:txBody>
                    <a:bodyPr/>
                    <a:lstStyle/>
                    <a:p>
                      <a:pPr algn="ctr"/>
                      <a:r>
                        <a:rPr lang="en-US" sz="2400" b="1" dirty="0">
                          <a:solidFill>
                            <a:srgbClr val="C00000"/>
                          </a:solidFill>
                        </a:rPr>
                        <a:t>&amp;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&gt;&gt;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1" dirty="0">
                          <a:solidFill>
                            <a:srgbClr val="C00000"/>
                          </a:solidFill>
                        </a:rPr>
                        <a:t>&lt;&lt;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9-introdutiontohtml-1ppt-29-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22826849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0-introdutiontohtml-1ppt-30-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9422630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1-introdutiontohtml-1ppt-31-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15463296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2-introdutiontohtml-1ppt-32-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41251885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3-introdutiontohtml-1ppt-33-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42812642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4-introdutiontohtml-1ppt-34-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94136451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5-introdutiontohtml-1ppt-35-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4750204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6-introdutiontohtml-1ppt-36-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5806006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7-introdutiontohtml-1ppt-37-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14639082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8-introdutiontohtml-1ppt-38-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557582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karkare\AppData\Local\Microsoft\Windows\INetCache\IE\YFTFC7G9\PS2_RAM_Module[1].jpg"/>
          <p:cNvPicPr>
            <a:picLocks noChangeAspect="1" noChangeArrowheads="1"/>
          </p:cNvPicPr>
          <p:nvPr/>
        </p:nvPicPr>
        <p:blipFill rotWithShape="1">
          <a:blip r:embed="rId2" cstate="print">
            <a:clrChange>
              <a:clrFrom>
                <a:srgbClr val="4B4B67"/>
              </a:clrFrom>
              <a:clrTo>
                <a:srgbClr val="4B4B67">
                  <a:alpha val="0"/>
                </a:srgbClr>
              </a:clrTo>
            </a:clrChang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3637" t="16467" r="8873" b="18243"/>
          <a:stretch>
            <a:fillRect/>
          </a:stretch>
        </p:blipFill>
        <p:spPr bwMode="auto">
          <a:xfrm rot="5400000">
            <a:off x="3779598" y="2283745"/>
            <a:ext cx="6171318" cy="20610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09600" y="304800"/>
            <a:ext cx="4572000" cy="838200"/>
          </a:xfrm>
        </p:spPr>
        <p:txBody>
          <a:bodyPr/>
          <a:lstStyle/>
          <a:p>
            <a:r>
              <a:rPr lang="en-US" dirty="0"/>
              <a:t>Variables</a:t>
            </a:r>
          </a:p>
        </p:txBody>
      </p:sp>
      <p:sp>
        <p:nvSpPr>
          <p:cNvPr id="3" name="Content Placeholder 2"/>
          <p:cNvSpPr>
            <a:spLocks noGrp="1"/>
          </p:cNvSpPr>
          <p:nvPr>
            <p:ph idx="1"/>
          </p:nvPr>
        </p:nvSpPr>
        <p:spPr>
          <a:xfrm>
            <a:off x="609600" y="1066800"/>
            <a:ext cx="5562600" cy="5638800"/>
          </a:xfrm>
        </p:spPr>
        <p:txBody>
          <a:bodyPr>
            <a:normAutofit lnSpcReduction="10000"/>
          </a:bodyPr>
          <a:lstStyle/>
          <a:p>
            <a:r>
              <a:rPr lang="en-US" dirty="0"/>
              <a:t>A name associated with an object</a:t>
            </a:r>
          </a:p>
          <a:p>
            <a:r>
              <a:rPr lang="en-US" dirty="0"/>
              <a:t>Assignment used for binding</a:t>
            </a:r>
          </a:p>
          <a:p>
            <a:pPr marL="0" indent="0">
              <a:buNone/>
            </a:pPr>
            <a:r>
              <a:rPr lang="en-US" dirty="0">
                <a:solidFill>
                  <a:srgbClr val="FF0000"/>
                </a:solidFill>
              </a:rPr>
              <a:t>m = 64; </a:t>
            </a:r>
          </a:p>
          <a:p>
            <a:pPr marL="0" indent="0">
              <a:buNone/>
            </a:pPr>
            <a:r>
              <a:rPr lang="en-US" dirty="0">
                <a:solidFill>
                  <a:srgbClr val="FF0000"/>
                </a:solidFill>
              </a:rPr>
              <a:t>c = ‘</a:t>
            </a:r>
            <a:r>
              <a:rPr lang="en-US" dirty="0" err="1">
                <a:solidFill>
                  <a:srgbClr val="FF0000"/>
                </a:solidFill>
              </a:rPr>
              <a:t>Acads</a:t>
            </a:r>
            <a:r>
              <a:rPr lang="en-US" dirty="0">
                <a:solidFill>
                  <a:srgbClr val="FF0000"/>
                </a:solidFill>
              </a:rPr>
              <a:t>’;</a:t>
            </a:r>
          </a:p>
          <a:p>
            <a:pPr marL="0" indent="0">
              <a:buNone/>
            </a:pPr>
            <a:r>
              <a:rPr lang="en-US" dirty="0">
                <a:solidFill>
                  <a:srgbClr val="FF0000"/>
                </a:solidFill>
              </a:rPr>
              <a:t>f = 3.1416;</a:t>
            </a:r>
          </a:p>
          <a:p>
            <a:pPr marL="0" indent="0">
              <a:buNone/>
            </a:pPr>
            <a:endParaRPr lang="en-US" dirty="0">
              <a:solidFill>
                <a:srgbClr val="FF0000"/>
              </a:solidFill>
            </a:endParaRPr>
          </a:p>
          <a:p>
            <a:r>
              <a:rPr lang="en-US" dirty="0"/>
              <a:t> Variables can change their bindings </a:t>
            </a:r>
          </a:p>
          <a:p>
            <a:pPr marL="0" indent="0">
              <a:buNone/>
            </a:pPr>
            <a:r>
              <a:rPr lang="en-US" dirty="0">
                <a:solidFill>
                  <a:srgbClr val="FF0000"/>
                </a:solidFill>
              </a:rPr>
              <a:t>f = 2.7183;</a:t>
            </a:r>
          </a:p>
          <a:p>
            <a:endParaRPr lang="en-US" dirty="0"/>
          </a:p>
        </p:txBody>
      </p:sp>
      <p:sp>
        <p:nvSpPr>
          <p:cNvPr id="8" name="Date Placeholder 7"/>
          <p:cNvSpPr>
            <a:spLocks noGrp="1"/>
          </p:cNvSpPr>
          <p:nvPr>
            <p:ph type="dt" sz="half" idx="10"/>
          </p:nvPr>
        </p:nvSpPr>
        <p:spPr/>
        <p:txBody>
          <a:bodyPr/>
          <a:lstStyle/>
          <a:p>
            <a:pPr>
              <a:defRPr/>
            </a:pPr>
            <a:fld id="{5426ADF6-6B84-4F02-849F-FEB1A2521ECD}" type="datetime7">
              <a:rPr lang="en-US" smtClean="0"/>
              <a:t>Dec-23</a:t>
            </a:fld>
            <a:endParaRPr lang="en-US" dirty="0"/>
          </a:p>
        </p:txBody>
      </p:sp>
      <p:sp>
        <p:nvSpPr>
          <p:cNvPr id="9" name="Footer Placeholder 8"/>
          <p:cNvSpPr>
            <a:spLocks noGrp="1"/>
          </p:cNvSpPr>
          <p:nvPr>
            <p:ph type="ftr" sz="quarter" idx="11"/>
          </p:nvPr>
        </p:nvSpPr>
        <p:spPr/>
        <p:txBody>
          <a:bodyPr/>
          <a:lstStyle/>
          <a:p>
            <a:pPr>
              <a:defRPr/>
            </a:pPr>
            <a:r>
              <a:rPr lang="en-US"/>
              <a:t>Programming</a:t>
            </a:r>
            <a:endParaRPr lang="en-US" dirty="0"/>
          </a:p>
        </p:txBody>
      </p:sp>
      <p:sp>
        <p:nvSpPr>
          <p:cNvPr id="11" name="Slide Number Placeholder 10"/>
          <p:cNvSpPr>
            <a:spLocks noGrp="1"/>
          </p:cNvSpPr>
          <p:nvPr>
            <p:ph type="sldNum" sz="quarter" idx="12"/>
          </p:nvPr>
        </p:nvSpPr>
        <p:spPr/>
        <p:txBody>
          <a:bodyPr/>
          <a:lstStyle/>
          <a:p>
            <a:pPr>
              <a:defRPr/>
            </a:pPr>
            <a:fld id="{EC0A9AF3-268B-496B-8C8B-87FFEF969083}" type="slidenum">
              <a:rPr lang="en-US" smtClean="0"/>
              <a:t>16</a:t>
            </a:fld>
            <a:endParaRPr lang="en-US" dirty="0"/>
          </a:p>
        </p:txBody>
      </p:sp>
      <p:sp>
        <p:nvSpPr>
          <p:cNvPr id="4" name="Rectangle 3"/>
          <p:cNvSpPr/>
          <p:nvPr/>
        </p:nvSpPr>
        <p:spPr bwMode="auto">
          <a:xfrm>
            <a:off x="5893777" y="1524000"/>
            <a:ext cx="1600200" cy="457200"/>
          </a:xfrm>
          <a:prstGeom prst="rect">
            <a:avLst/>
          </a:prstGeom>
          <a:solidFill>
            <a:srgbClr val="FFFF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90000"/>
              </a:lnSpc>
              <a:spcBef>
                <a:spcPct val="25000"/>
              </a:spcBef>
              <a:spcAft>
                <a:spcPct val="0"/>
              </a:spcAft>
              <a:buClr>
                <a:schemeClr val="bg1"/>
              </a:buClr>
              <a:buSzPct val="100000"/>
            </a:pPr>
            <a:r>
              <a:rPr kumimoji="0" lang="en-US" sz="2800" b="0" i="0" u="none" strike="noStrike" cap="none" normalizeH="0" baseline="0" dirty="0">
                <a:ln>
                  <a:noFill/>
                </a:ln>
                <a:solidFill>
                  <a:schemeClr val="tx1"/>
                </a:solidFill>
                <a:effectLst/>
                <a:latin typeface="Verdana" panose="020B0604030504040204" pitchFamily="34" charset="0"/>
              </a:rPr>
              <a:t>64</a:t>
            </a:r>
            <a:endParaRPr kumimoji="0" lang="en-US" sz="2000" b="0" i="0" u="none" strike="noStrike" cap="none" normalizeH="0" baseline="0" dirty="0">
              <a:ln>
                <a:noFill/>
              </a:ln>
              <a:solidFill>
                <a:schemeClr val="tx1"/>
              </a:solidFill>
              <a:effectLst/>
              <a:latin typeface="Verdana" panose="020B0604030504040204" pitchFamily="34" charset="0"/>
            </a:endParaRPr>
          </a:p>
        </p:txBody>
      </p:sp>
      <p:sp>
        <p:nvSpPr>
          <p:cNvPr id="5" name="Rectangle 4"/>
          <p:cNvSpPr/>
          <p:nvPr/>
        </p:nvSpPr>
        <p:spPr bwMode="auto">
          <a:xfrm>
            <a:off x="5914559" y="2209800"/>
            <a:ext cx="1506682" cy="457200"/>
          </a:xfrm>
          <a:prstGeom prst="rect">
            <a:avLst/>
          </a:prstGeom>
          <a:solidFill>
            <a:srgbClr val="FFFF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90000"/>
              </a:lnSpc>
              <a:spcBef>
                <a:spcPct val="25000"/>
              </a:spcBef>
              <a:spcAft>
                <a:spcPct val="0"/>
              </a:spcAft>
              <a:buClr>
                <a:schemeClr val="bg1"/>
              </a:buClr>
              <a:buSzPct val="100000"/>
            </a:pPr>
            <a:r>
              <a:rPr lang="en-US" sz="2800" dirty="0" err="1">
                <a:solidFill>
                  <a:schemeClr val="tx1"/>
                </a:solidFill>
                <a:latin typeface="Verdana" panose="020B0604030504040204" pitchFamily="34" charset="0"/>
              </a:rPr>
              <a:t>Acads</a:t>
            </a:r>
            <a:endParaRPr kumimoji="0" lang="en-US" sz="2000" b="0" i="0" u="none" strike="noStrike" cap="none" normalizeH="0" baseline="0" dirty="0">
              <a:ln>
                <a:noFill/>
              </a:ln>
              <a:solidFill>
                <a:schemeClr val="tx1"/>
              </a:solidFill>
              <a:effectLst/>
              <a:latin typeface="Verdana" panose="020B0604030504040204" pitchFamily="34" charset="0"/>
            </a:endParaRPr>
          </a:p>
        </p:txBody>
      </p:sp>
      <p:sp>
        <p:nvSpPr>
          <p:cNvPr id="6" name="Rectangle 5"/>
          <p:cNvSpPr/>
          <p:nvPr/>
        </p:nvSpPr>
        <p:spPr bwMode="auto">
          <a:xfrm>
            <a:off x="5867401" y="2971800"/>
            <a:ext cx="1922318" cy="457200"/>
          </a:xfrm>
          <a:prstGeom prst="rect">
            <a:avLst/>
          </a:prstGeom>
          <a:solidFill>
            <a:srgbClr val="FFFF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90000"/>
              </a:lnSpc>
              <a:spcBef>
                <a:spcPct val="25000"/>
              </a:spcBef>
              <a:spcAft>
                <a:spcPct val="0"/>
              </a:spcAft>
              <a:buClr>
                <a:schemeClr val="bg1"/>
              </a:buClr>
              <a:buSzPct val="100000"/>
            </a:pPr>
            <a:r>
              <a:rPr kumimoji="0" lang="en-US" sz="3200" b="0" i="0" u="none" strike="noStrike" cap="none" normalizeH="0" baseline="0" dirty="0">
                <a:ln>
                  <a:noFill/>
                </a:ln>
                <a:solidFill>
                  <a:schemeClr val="tx1"/>
                </a:solidFill>
                <a:effectLst/>
                <a:latin typeface="Verdana" panose="020B0604030504040204" pitchFamily="34" charset="0"/>
              </a:rPr>
              <a:t>3.1416</a:t>
            </a:r>
          </a:p>
        </p:txBody>
      </p:sp>
      <p:sp>
        <p:nvSpPr>
          <p:cNvPr id="14" name="Rectangle 13"/>
          <p:cNvSpPr/>
          <p:nvPr/>
        </p:nvSpPr>
        <p:spPr bwMode="auto">
          <a:xfrm>
            <a:off x="5867400" y="4953000"/>
            <a:ext cx="1922318" cy="457200"/>
          </a:xfrm>
          <a:prstGeom prst="rect">
            <a:avLst/>
          </a:prstGeom>
          <a:solidFill>
            <a:srgbClr val="FFFF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90000"/>
              </a:lnSpc>
              <a:spcBef>
                <a:spcPct val="25000"/>
              </a:spcBef>
              <a:spcAft>
                <a:spcPct val="0"/>
              </a:spcAft>
              <a:buClr>
                <a:schemeClr val="bg1"/>
              </a:buClr>
              <a:buSzPct val="100000"/>
            </a:pPr>
            <a:r>
              <a:rPr kumimoji="0" lang="en-US" sz="3200" b="0" i="0" u="none" strike="noStrike" cap="none" normalizeH="0" baseline="0" dirty="0">
                <a:ln>
                  <a:noFill/>
                </a:ln>
                <a:solidFill>
                  <a:schemeClr val="tx1"/>
                </a:solidFill>
                <a:effectLst/>
                <a:latin typeface="Verdana" panose="020B0604030504040204" pitchFamily="34" charset="0"/>
              </a:rPr>
              <a:t>2.7183</a:t>
            </a:r>
          </a:p>
        </p:txBody>
      </p:sp>
      <p:sp>
        <p:nvSpPr>
          <p:cNvPr id="10" name="TextBox 9"/>
          <p:cNvSpPr txBox="1"/>
          <p:nvPr/>
        </p:nvSpPr>
        <p:spPr>
          <a:xfrm>
            <a:off x="8387799" y="928915"/>
            <a:ext cx="595035" cy="646331"/>
          </a:xfrm>
          <a:prstGeom prst="rect">
            <a:avLst/>
          </a:prstGeom>
          <a:noFill/>
        </p:spPr>
        <p:txBody>
          <a:bodyPr wrap="none" rtlCol="0">
            <a:spAutoFit/>
          </a:bodyPr>
          <a:lstStyle/>
          <a:p>
            <a:r>
              <a:rPr lang="en-US" sz="3600" b="1" dirty="0">
                <a:solidFill>
                  <a:srgbClr val="C00000"/>
                </a:solidFill>
              </a:rPr>
              <a:t>m</a:t>
            </a:r>
          </a:p>
        </p:txBody>
      </p:sp>
      <p:sp>
        <p:nvSpPr>
          <p:cNvPr id="15" name="TextBox 14"/>
          <p:cNvSpPr txBox="1"/>
          <p:nvPr/>
        </p:nvSpPr>
        <p:spPr>
          <a:xfrm>
            <a:off x="8541688" y="2477869"/>
            <a:ext cx="441146" cy="646331"/>
          </a:xfrm>
          <a:prstGeom prst="rect">
            <a:avLst/>
          </a:prstGeom>
          <a:noFill/>
        </p:spPr>
        <p:txBody>
          <a:bodyPr wrap="none" rtlCol="0">
            <a:spAutoFit/>
          </a:bodyPr>
          <a:lstStyle/>
          <a:p>
            <a:r>
              <a:rPr lang="en-US" sz="3600" b="1" dirty="0">
                <a:solidFill>
                  <a:srgbClr val="C00000"/>
                </a:solidFill>
              </a:rPr>
              <a:t>c</a:t>
            </a:r>
          </a:p>
        </p:txBody>
      </p:sp>
      <p:sp>
        <p:nvSpPr>
          <p:cNvPr id="16" name="TextBox 15"/>
          <p:cNvSpPr txBox="1"/>
          <p:nvPr/>
        </p:nvSpPr>
        <p:spPr>
          <a:xfrm>
            <a:off x="8592984" y="3730497"/>
            <a:ext cx="338554" cy="646331"/>
          </a:xfrm>
          <a:prstGeom prst="rect">
            <a:avLst/>
          </a:prstGeom>
          <a:noFill/>
        </p:spPr>
        <p:txBody>
          <a:bodyPr wrap="none" rtlCol="0">
            <a:spAutoFit/>
          </a:bodyPr>
          <a:lstStyle/>
          <a:p>
            <a:r>
              <a:rPr lang="en-US" sz="3600" b="1" dirty="0">
                <a:solidFill>
                  <a:srgbClr val="C00000"/>
                </a:solidFill>
              </a:rPr>
              <a:t>f</a:t>
            </a:r>
          </a:p>
        </p:txBody>
      </p:sp>
      <p:cxnSp>
        <p:nvCxnSpPr>
          <p:cNvPr id="17" name="Curved Connector 16"/>
          <p:cNvCxnSpPr>
            <a:stCxn id="10" idx="1"/>
            <a:endCxn id="4" idx="3"/>
          </p:cNvCxnSpPr>
          <p:nvPr/>
        </p:nvCxnSpPr>
        <p:spPr>
          <a:xfrm rot="10800000" flipV="1">
            <a:off x="7493977" y="1252080"/>
            <a:ext cx="893822" cy="500519"/>
          </a:xfrm>
          <a:prstGeom prst="curvedConnector3">
            <a:avLst/>
          </a:prstGeom>
          <a:ln>
            <a:solidFill>
              <a:srgbClr val="0070C0"/>
            </a:solidFill>
            <a:tailEnd type="arrow"/>
          </a:ln>
        </p:spPr>
        <p:style>
          <a:lnRef idx="3">
            <a:schemeClr val="dk1"/>
          </a:lnRef>
          <a:fillRef idx="0">
            <a:schemeClr val="dk1"/>
          </a:fillRef>
          <a:effectRef idx="2">
            <a:schemeClr val="dk1"/>
          </a:effectRef>
          <a:fontRef idx="minor">
            <a:schemeClr val="tx1"/>
          </a:fontRef>
        </p:style>
      </p:cxnSp>
      <p:cxnSp>
        <p:nvCxnSpPr>
          <p:cNvPr id="18" name="Curved Connector 17"/>
          <p:cNvCxnSpPr>
            <a:stCxn id="15" idx="1"/>
            <a:endCxn id="5" idx="3"/>
          </p:cNvCxnSpPr>
          <p:nvPr/>
        </p:nvCxnSpPr>
        <p:spPr>
          <a:xfrm rot="10800000">
            <a:off x="7421242" y="2438401"/>
            <a:ext cx="1120447" cy="362635"/>
          </a:xfrm>
          <a:prstGeom prst="curvedConnector3">
            <a:avLst/>
          </a:prstGeom>
          <a:ln>
            <a:solidFill>
              <a:srgbClr val="0070C0"/>
            </a:solidFill>
            <a:tailEnd type="arrow"/>
          </a:ln>
        </p:spPr>
        <p:style>
          <a:lnRef idx="3">
            <a:schemeClr val="dk1"/>
          </a:lnRef>
          <a:fillRef idx="0">
            <a:schemeClr val="dk1"/>
          </a:fillRef>
          <a:effectRef idx="2">
            <a:schemeClr val="dk1"/>
          </a:effectRef>
          <a:fontRef idx="minor">
            <a:schemeClr val="tx1"/>
          </a:fontRef>
        </p:style>
      </p:cxnSp>
      <p:cxnSp>
        <p:nvCxnSpPr>
          <p:cNvPr id="19" name="Curved Connector 18"/>
          <p:cNvCxnSpPr>
            <a:stCxn id="16" idx="1"/>
            <a:endCxn id="6" idx="3"/>
          </p:cNvCxnSpPr>
          <p:nvPr/>
        </p:nvCxnSpPr>
        <p:spPr>
          <a:xfrm rot="10800000">
            <a:off x="7789720" y="3200401"/>
            <a:ext cx="803265" cy="853263"/>
          </a:xfrm>
          <a:prstGeom prst="curvedConnector3">
            <a:avLst/>
          </a:prstGeom>
          <a:ln>
            <a:solidFill>
              <a:srgbClr val="0070C0"/>
            </a:solidFill>
            <a:tailEnd type="arrow"/>
          </a:ln>
        </p:spPr>
        <p:style>
          <a:lnRef idx="3">
            <a:schemeClr val="dk1"/>
          </a:lnRef>
          <a:fillRef idx="0">
            <a:schemeClr val="dk1"/>
          </a:fillRef>
          <a:effectRef idx="2">
            <a:schemeClr val="dk1"/>
          </a:effectRef>
          <a:fontRef idx="minor">
            <a:schemeClr val="tx1"/>
          </a:fontRef>
        </p:style>
      </p:cxnSp>
      <p:cxnSp>
        <p:nvCxnSpPr>
          <p:cNvPr id="20" name="Curved Connector 19"/>
          <p:cNvCxnSpPr>
            <a:stCxn id="16" idx="1"/>
            <a:endCxn id="14" idx="3"/>
          </p:cNvCxnSpPr>
          <p:nvPr/>
        </p:nvCxnSpPr>
        <p:spPr>
          <a:xfrm rot="10800000" flipV="1">
            <a:off x="7789718" y="4053662"/>
            <a:ext cx="803266" cy="1127937"/>
          </a:xfrm>
          <a:prstGeom prst="curvedConnector3">
            <a:avLst/>
          </a:prstGeom>
          <a:ln>
            <a:solidFill>
              <a:srgbClr val="0070C0"/>
            </a:solidFill>
            <a:tailEnd type="arrow"/>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05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Effect transition="in" filter="fade">
                                      <p:cBhvr>
                                        <p:cTn id="53" dur="500"/>
                                        <p:tgtEl>
                                          <p:spTgt spid="3">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6" end="6"/>
                                            </p:txEl>
                                          </p:spTgt>
                                        </p:tgtEl>
                                        <p:attrNameLst>
                                          <p:attrName>style.visibility</p:attrName>
                                        </p:attrNameLst>
                                      </p:cBhvr>
                                      <p:to>
                                        <p:strVal val="visible"/>
                                      </p:to>
                                    </p:set>
                                    <p:animEffect transition="in" filter="fade">
                                      <p:cBhvr>
                                        <p:cTn id="67" dur="500"/>
                                        <p:tgtEl>
                                          <p:spTgt spid="3">
                                            <p:txEl>
                                              <p:pRg st="6" end="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7" end="7"/>
                                            </p:txEl>
                                          </p:spTgt>
                                        </p:tgtEl>
                                        <p:attrNameLst>
                                          <p:attrName>style.visibility</p:attrName>
                                        </p:attrNameLst>
                                      </p:cBhvr>
                                      <p:to>
                                        <p:strVal val="visible"/>
                                      </p:to>
                                    </p:set>
                                    <p:animEffect transition="in" filter="fade">
                                      <p:cBhvr>
                                        <p:cTn id="72" dur="500"/>
                                        <p:tgtEl>
                                          <p:spTgt spid="3">
                                            <p:txEl>
                                              <p:pRg st="7" end="7"/>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childTnLst>
                          </p:cTn>
                        </p:par>
                        <p:par>
                          <p:cTn id="78" fill="hold">
                            <p:stCondLst>
                              <p:cond delay="500"/>
                            </p:stCondLst>
                            <p:childTnLst>
                              <p:par>
                                <p:cTn id="79" presetID="10" presetClass="exit" presetSubtype="0" fill="hold" nodeType="afterEffect">
                                  <p:stCondLst>
                                    <p:cond delay="0"/>
                                  </p:stCondLst>
                                  <p:childTnLst>
                                    <p:animEffect transition="out" filter="fade">
                                      <p:cBhvr>
                                        <p:cTn id="80" dur="500"/>
                                        <p:tgtEl>
                                          <p:spTgt spid="19"/>
                                        </p:tgtEl>
                                      </p:cBhvr>
                                    </p:animEffect>
                                    <p:set>
                                      <p:cBhvr>
                                        <p:cTn id="81" dur="1" fill="hold">
                                          <p:stCondLst>
                                            <p:cond delay="499"/>
                                          </p:stCondLst>
                                        </p:cTn>
                                        <p:tgtEl>
                                          <p:spTgt spid="19"/>
                                        </p:tgtEl>
                                        <p:attrNameLst>
                                          <p:attrName>style.visibility</p:attrName>
                                        </p:attrNameLst>
                                      </p:cBhvr>
                                      <p:to>
                                        <p:strVal val="hidden"/>
                                      </p:to>
                                    </p:set>
                                  </p:childTnLst>
                                </p:cTn>
                              </p:par>
                            </p:childTnLst>
                          </p:cTn>
                        </p:par>
                        <p:par>
                          <p:cTn id="82" fill="hold">
                            <p:stCondLst>
                              <p:cond delay="1000"/>
                            </p:stCondLst>
                            <p:childTnLst>
                              <p:par>
                                <p:cTn id="83" presetID="10" presetClass="entr" presetSubtype="0" fill="hold" nodeType="after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14" grpId="0" animBg="1"/>
      <p:bldP spid="10" grpId="0"/>
      <p:bldP spid="15" grpId="0"/>
      <p:bldP spid="16"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9-introdutiontohtml-1ppt-39-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61885521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0-introdutiontohtml-1ppt-40-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7074240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1-introdutiontohtml-1ppt-41-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6502689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2-introdutiontohtml-1ppt-42-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70120457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3-introdutiontohtml-1ppt-43-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07866391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4-introdutiontohtml-1ppt-44-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65098796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5-introdutiontohtml-1ppt-45-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23696291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1-css-ppt-2-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1534659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2-css-ppt-3-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1466279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css-ppt-4-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465915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Statement</a:t>
            </a:r>
          </a:p>
        </p:txBody>
      </p:sp>
      <p:sp>
        <p:nvSpPr>
          <p:cNvPr id="3" name="Content Placeholder 2"/>
          <p:cNvSpPr>
            <a:spLocks noGrp="1"/>
          </p:cNvSpPr>
          <p:nvPr>
            <p:ph idx="1"/>
          </p:nvPr>
        </p:nvSpPr>
        <p:spPr/>
        <p:txBody>
          <a:bodyPr/>
          <a:lstStyle/>
          <a:p>
            <a:r>
              <a:rPr lang="en-US" dirty="0"/>
              <a:t>A simple assignment statement</a:t>
            </a:r>
          </a:p>
          <a:p>
            <a:pPr marL="0" indent="0" algn="ctr">
              <a:buNone/>
            </a:pPr>
            <a:r>
              <a:rPr lang="en-US" i="1" dirty="0"/>
              <a:t>Variable = Expression;</a:t>
            </a:r>
          </a:p>
          <a:p>
            <a:r>
              <a:rPr lang="en-US" dirty="0"/>
              <a:t>Computes the value (object) of the expression on the right hand side expression (</a:t>
            </a:r>
            <a:r>
              <a:rPr lang="en-US" dirty="0">
                <a:solidFill>
                  <a:srgbClr val="FF0000"/>
                </a:solidFill>
              </a:rPr>
              <a:t>RHS</a:t>
            </a:r>
            <a:r>
              <a:rPr lang="en-US" dirty="0"/>
              <a:t>)</a:t>
            </a:r>
          </a:p>
          <a:p>
            <a:r>
              <a:rPr lang="en-US" dirty="0"/>
              <a:t>Associates the name (variable) on the left hand side (</a:t>
            </a:r>
            <a:r>
              <a:rPr lang="en-US" dirty="0">
                <a:solidFill>
                  <a:srgbClr val="FF0000"/>
                </a:solidFill>
              </a:rPr>
              <a:t>LHS</a:t>
            </a:r>
            <a:r>
              <a:rPr lang="en-US" dirty="0"/>
              <a:t>) with the RHS value</a:t>
            </a:r>
          </a:p>
          <a:p>
            <a:r>
              <a:rPr lang="en-US" dirty="0">
                <a:solidFill>
                  <a:srgbClr val="FF0000"/>
                </a:solidFill>
              </a:rPr>
              <a:t>=</a:t>
            </a:r>
            <a:r>
              <a:rPr lang="en-US" dirty="0"/>
              <a:t> is known as the assignment operator.</a:t>
            </a:r>
          </a:p>
        </p:txBody>
      </p:sp>
      <p:sp>
        <p:nvSpPr>
          <p:cNvPr id="7" name="Date Placeholder 6"/>
          <p:cNvSpPr>
            <a:spLocks noGrp="1"/>
          </p:cNvSpPr>
          <p:nvPr>
            <p:ph type="dt" sz="half" idx="10"/>
          </p:nvPr>
        </p:nvSpPr>
        <p:spPr/>
        <p:txBody>
          <a:bodyPr/>
          <a:lstStyle/>
          <a:p>
            <a:pPr>
              <a:defRPr/>
            </a:pPr>
            <a:fld id="{89820295-BBF2-45EF-9D44-B648C015D9DE}" type="datetime7">
              <a:rPr lang="en-US" smtClean="0"/>
              <a:t>Dec-23</a:t>
            </a:fld>
            <a:endParaRPr lang="en-US" dirty="0"/>
          </a:p>
        </p:txBody>
      </p:sp>
      <p:sp>
        <p:nvSpPr>
          <p:cNvPr id="8" name="Footer Placeholder 7"/>
          <p:cNvSpPr>
            <a:spLocks noGrp="1"/>
          </p:cNvSpPr>
          <p:nvPr>
            <p:ph type="ftr" sz="quarter" idx="11"/>
          </p:nvPr>
        </p:nvSpPr>
        <p:spPr/>
        <p:txBody>
          <a:bodyPr/>
          <a:lstStyle/>
          <a:p>
            <a:pPr>
              <a:defRPr/>
            </a:pPr>
            <a:r>
              <a:rPr lang="en-US"/>
              <a:t>Programming</a:t>
            </a:r>
            <a:endParaRPr lang="en-US" dirty="0"/>
          </a:p>
        </p:txBody>
      </p:sp>
      <p:sp>
        <p:nvSpPr>
          <p:cNvPr id="9" name="Slide Number Placeholder 8"/>
          <p:cNvSpPr>
            <a:spLocks noGrp="1"/>
          </p:cNvSpPr>
          <p:nvPr>
            <p:ph type="sldNum" sz="quarter" idx="12"/>
          </p:nvPr>
        </p:nvSpPr>
        <p:spPr/>
        <p:txBody>
          <a:bodyPr/>
          <a:lstStyle/>
          <a:p>
            <a:pPr>
              <a:defRPr/>
            </a:pPr>
            <a:fld id="{EC0A9AF3-268B-496B-8C8B-87FFEF969083}" type="slidenum">
              <a:rPr lang="en-US" smtClean="0"/>
              <a:t>17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4-css-ppt-5-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18018968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css-ppt-6-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23236382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css-ppt-7-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11679484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7-css-ppt-8-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32041082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css-ppt-9-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1437347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9-css-ppt-10-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42880670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css-ppt-11-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5916553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1-css-ppt-12-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97466822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css-ppt-13-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72310560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3-css-ppt-14-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412948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Assignments</a:t>
            </a:r>
          </a:p>
        </p:txBody>
      </p:sp>
      <p:sp>
        <p:nvSpPr>
          <p:cNvPr id="3" name="Content Placeholder 2"/>
          <p:cNvSpPr>
            <a:spLocks noGrp="1"/>
          </p:cNvSpPr>
          <p:nvPr>
            <p:ph idx="1"/>
          </p:nvPr>
        </p:nvSpPr>
        <p:spPr>
          <a:xfrm>
            <a:off x="609600" y="1524000"/>
            <a:ext cx="8229600" cy="4876800"/>
          </a:xfrm>
        </p:spPr>
        <p:txBody>
          <a:bodyPr>
            <a:normAutofit/>
          </a:bodyPr>
          <a:lstStyle/>
          <a:p>
            <a:r>
              <a:rPr lang="en-US" dirty="0"/>
              <a:t>Python allows multiple assignments</a:t>
            </a:r>
          </a:p>
          <a:p>
            <a:pPr marL="857250" lvl="2" indent="0">
              <a:buNone/>
            </a:pPr>
            <a:r>
              <a:rPr lang="en-US" sz="2800" b="1" dirty="0">
                <a:solidFill>
                  <a:srgbClr val="FF0000"/>
                </a:solidFill>
                <a:latin typeface="Courier New" panose="02070309020205020404" pitchFamily="49" charset="0"/>
                <a:cs typeface="Courier New" panose="02070309020205020404" pitchFamily="49" charset="0"/>
              </a:rPr>
              <a:t>x, y = 10, 20 </a:t>
            </a:r>
          </a:p>
          <a:p>
            <a:r>
              <a:rPr lang="en-US" dirty="0"/>
              <a:t>Evaluation of multiple assignment statement:</a:t>
            </a:r>
          </a:p>
          <a:p>
            <a:pPr lvl="1"/>
            <a:r>
              <a:rPr lang="en-US" dirty="0"/>
              <a:t>All the expressions on the RHS of the </a:t>
            </a:r>
            <a:r>
              <a:rPr lang="en-US" dirty="0">
                <a:solidFill>
                  <a:srgbClr val="FF0000"/>
                </a:solidFill>
              </a:rPr>
              <a:t>=</a:t>
            </a:r>
            <a:r>
              <a:rPr lang="en-US" dirty="0"/>
              <a:t> are first evaluated </a:t>
            </a:r>
            <a:r>
              <a:rPr lang="en-US" b="1" dirty="0"/>
              <a:t>before any binding happens</a:t>
            </a:r>
            <a:r>
              <a:rPr lang="en-US" dirty="0"/>
              <a:t>.</a:t>
            </a:r>
          </a:p>
          <a:p>
            <a:pPr lvl="1"/>
            <a:r>
              <a:rPr lang="en-US" dirty="0"/>
              <a:t>Values of the expressions are bound to the corresponding variable on the LHS.</a:t>
            </a:r>
          </a:p>
          <a:p>
            <a:pPr marL="857250" lvl="2" indent="0">
              <a:buNone/>
            </a:pPr>
            <a:r>
              <a:rPr lang="en-US" sz="2800" b="1" dirty="0">
                <a:solidFill>
                  <a:srgbClr val="FF0000"/>
                </a:solidFill>
                <a:latin typeface="Courier New" panose="02070309020205020404" pitchFamily="49" charset="0"/>
                <a:cs typeface="Courier New" panose="02070309020205020404" pitchFamily="49" charset="0"/>
              </a:rPr>
              <a:t>x, y = 10, 20 </a:t>
            </a:r>
          </a:p>
          <a:p>
            <a:pPr marL="857250" lvl="2" indent="0">
              <a:buNone/>
            </a:pPr>
            <a:r>
              <a:rPr lang="en-US" sz="2800" b="1" dirty="0">
                <a:solidFill>
                  <a:srgbClr val="FF0000"/>
                </a:solidFill>
                <a:latin typeface="Courier New" panose="02070309020205020404" pitchFamily="49" charset="0"/>
                <a:cs typeface="Courier New" panose="02070309020205020404" pitchFamily="49" charset="0"/>
              </a:rPr>
              <a:t>x, y = y+1, x+1</a:t>
            </a:r>
            <a:endParaRPr lang="en-US" sz="2000" dirty="0"/>
          </a:p>
        </p:txBody>
      </p:sp>
      <p:sp>
        <p:nvSpPr>
          <p:cNvPr id="8" name="Date Placeholder 7"/>
          <p:cNvSpPr>
            <a:spLocks noGrp="1"/>
          </p:cNvSpPr>
          <p:nvPr>
            <p:ph type="dt" sz="half" idx="10"/>
          </p:nvPr>
        </p:nvSpPr>
        <p:spPr/>
        <p:txBody>
          <a:bodyPr/>
          <a:lstStyle/>
          <a:p>
            <a:pPr>
              <a:defRPr/>
            </a:pPr>
            <a:fld id="{3E5A133D-5387-4A22-9D86-FBCEE727685F}" type="datetime7">
              <a:rPr lang="en-US" smtClean="0"/>
              <a:t>Dec-23</a:t>
            </a:fld>
            <a:endParaRPr lang="en-US" dirty="0"/>
          </a:p>
        </p:txBody>
      </p:sp>
      <p:sp>
        <p:nvSpPr>
          <p:cNvPr id="10" name="Footer Placeholder 9"/>
          <p:cNvSpPr>
            <a:spLocks noGrp="1"/>
          </p:cNvSpPr>
          <p:nvPr>
            <p:ph type="ftr" sz="quarter" idx="11"/>
          </p:nvPr>
        </p:nvSpPr>
        <p:spPr/>
        <p:txBody>
          <a:bodyPr/>
          <a:lstStyle/>
          <a:p>
            <a:pPr>
              <a:defRPr/>
            </a:pPr>
            <a:r>
              <a:rPr lang="en-US"/>
              <a:t>Programming</a:t>
            </a:r>
            <a:endParaRPr lang="en-US" dirty="0"/>
          </a:p>
        </p:txBody>
      </p:sp>
      <p:sp>
        <p:nvSpPr>
          <p:cNvPr id="11" name="Slide Number Placeholder 10"/>
          <p:cNvSpPr>
            <a:spLocks noGrp="1"/>
          </p:cNvSpPr>
          <p:nvPr>
            <p:ph type="sldNum" sz="quarter" idx="12"/>
          </p:nvPr>
        </p:nvSpPr>
        <p:spPr/>
        <p:txBody>
          <a:bodyPr/>
          <a:lstStyle/>
          <a:p>
            <a:pPr>
              <a:defRPr/>
            </a:pPr>
            <a:fld id="{EC0A9AF3-268B-496B-8C8B-87FFEF969083}" type="slidenum">
              <a:rPr lang="en-US" smtClean="0"/>
              <a:t>18</a:t>
            </a:fld>
            <a:endParaRPr lang="en-US" dirty="0"/>
          </a:p>
        </p:txBody>
      </p:sp>
      <p:sp>
        <p:nvSpPr>
          <p:cNvPr id="7" name="Rounded Rectangle 6"/>
          <p:cNvSpPr/>
          <p:nvPr/>
        </p:nvSpPr>
        <p:spPr bwMode="auto">
          <a:xfrm>
            <a:off x="4648200" y="2057400"/>
            <a:ext cx="4267200" cy="571500"/>
          </a:xfrm>
          <a:prstGeom prst="roundRect">
            <a:avLst/>
          </a:prstGeom>
          <a:solidFill>
            <a:schemeClr val="accent1">
              <a:lumMod val="60000"/>
              <a:lumOff val="4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just" defTabSz="914400" rtl="0" eaLnBrk="1" fontAlgn="base" latinLnBrk="0" hangingPunct="1">
              <a:lnSpc>
                <a:spcPct val="90000"/>
              </a:lnSpc>
              <a:spcBef>
                <a:spcPct val="25000"/>
              </a:spcBef>
              <a:spcAft>
                <a:spcPct val="0"/>
              </a:spcAft>
              <a:buClr>
                <a:schemeClr val="bg1"/>
              </a:buClr>
              <a:buSzPct val="100000"/>
            </a:pPr>
            <a:r>
              <a:rPr kumimoji="0" lang="en-US" sz="2400" b="0" i="0" u="none" strike="noStrike" cap="none" normalizeH="0" baseline="0" dirty="0">
                <a:ln>
                  <a:noFill/>
                </a:ln>
                <a:solidFill>
                  <a:schemeClr val="tx1"/>
                </a:solidFill>
                <a:effectLst/>
                <a:latin typeface="Verdana" panose="020B0604030504040204" pitchFamily="34" charset="0"/>
              </a:rPr>
              <a:t>Binds x to 10 and y to 20</a:t>
            </a:r>
          </a:p>
        </p:txBody>
      </p:sp>
      <p:sp>
        <p:nvSpPr>
          <p:cNvPr id="9" name="Rounded Rectangle 8"/>
          <p:cNvSpPr/>
          <p:nvPr/>
        </p:nvSpPr>
        <p:spPr bwMode="auto">
          <a:xfrm>
            <a:off x="5029200" y="5029200"/>
            <a:ext cx="3886200" cy="1371600"/>
          </a:xfrm>
          <a:prstGeom prst="roundRect">
            <a:avLst/>
          </a:prstGeom>
          <a:solidFill>
            <a:schemeClr val="accent1">
              <a:lumMod val="60000"/>
              <a:lumOff val="4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just" defTabSz="914400" rtl="0" eaLnBrk="1" fontAlgn="base" latinLnBrk="0" hangingPunct="1">
              <a:lnSpc>
                <a:spcPct val="90000"/>
              </a:lnSpc>
              <a:spcBef>
                <a:spcPct val="25000"/>
              </a:spcBef>
              <a:spcAft>
                <a:spcPct val="0"/>
              </a:spcAft>
              <a:buClr>
                <a:schemeClr val="bg1"/>
              </a:buClr>
              <a:buSzPct val="100000"/>
            </a:pPr>
            <a:r>
              <a:rPr lang="en-US" sz="2800" dirty="0">
                <a:solidFill>
                  <a:schemeClr val="tx1"/>
                </a:solidFill>
                <a:latin typeface="Verdana" panose="020B0604030504040204" pitchFamily="34" charset="0"/>
              </a:rPr>
              <a:t>x is bound to 21 and y to 11 at the end of the program</a:t>
            </a:r>
            <a:endParaRPr kumimoji="0" lang="en-US" sz="2800" b="0" i="0" u="none" strike="noStrike" cap="none" normalizeH="0" baseline="0" dirty="0">
              <a:ln>
                <a:noFill/>
              </a:ln>
              <a:solidFill>
                <a:schemeClr val="tx1"/>
              </a:solidFill>
              <a:effectLst/>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9"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4-css-ppt-15-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407964059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5-css-ppt-16-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5439035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6-css-ppt-17-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48635113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7-css-ppt-18-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11229347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8-css-ppt-19-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0594049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9-css-ppt-20-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77143132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css-ppt-21-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0938737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1-css-ppt-22-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73714721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2-css-ppt-23-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98895297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3-css-ppt-24-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630969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Programming using Python</a:t>
            </a:r>
          </a:p>
        </p:txBody>
      </p:sp>
      <p:sp>
        <p:nvSpPr>
          <p:cNvPr id="3" name="Subtitle 2"/>
          <p:cNvSpPr>
            <a:spLocks noGrp="1"/>
          </p:cNvSpPr>
          <p:nvPr>
            <p:ph type="subTitle" idx="1"/>
          </p:nvPr>
        </p:nvSpPr>
        <p:spPr/>
        <p:txBody>
          <a:bodyPr/>
          <a:lstStyle/>
          <a:p>
            <a:r>
              <a:rPr lang="en-US" dirty="0"/>
              <a:t>Operators and Expressions</a:t>
            </a:r>
          </a:p>
        </p:txBody>
      </p:sp>
      <p:sp>
        <p:nvSpPr>
          <p:cNvPr id="4" name="Date Placeholder 3"/>
          <p:cNvSpPr>
            <a:spLocks noGrp="1"/>
          </p:cNvSpPr>
          <p:nvPr>
            <p:ph type="dt" sz="quarter" idx="10"/>
          </p:nvPr>
        </p:nvSpPr>
        <p:spPr/>
        <p:txBody>
          <a:bodyPr/>
          <a:lstStyle/>
          <a:p>
            <a:pPr>
              <a:defRPr/>
            </a:pPr>
            <a:fld id="{F75F7A60-73A7-46B9-90FE-8C6A930167A9}" type="datetime1">
              <a:rPr lang="en-US" smtClean="0"/>
              <a:t>12/5/2023</a:t>
            </a:fld>
            <a:endParaRPr lang="en-US" dirty="0"/>
          </a:p>
        </p:txBody>
      </p:sp>
      <p:sp>
        <p:nvSpPr>
          <p:cNvPr id="8" name="Slide Number Placeholder 7"/>
          <p:cNvSpPr>
            <a:spLocks noGrp="1"/>
          </p:cNvSpPr>
          <p:nvPr>
            <p:ph type="sldNum" sz="quarter" idx="11"/>
          </p:nvPr>
        </p:nvSpPr>
        <p:spPr/>
        <p:txBody>
          <a:bodyPr/>
          <a:lstStyle/>
          <a:p>
            <a:pPr>
              <a:defRPr/>
            </a:pPr>
            <a:fld id="{E106E5FE-2B70-4D48-BE0C-1D2745C5F17A}" type="slidenum">
              <a:rPr lang="en-US" smtClean="0"/>
              <a:t>19</a:t>
            </a:fld>
            <a:endParaRPr lang="en-US" dirty="0"/>
          </a:p>
        </p:txBody>
      </p:sp>
      <p:sp>
        <p:nvSpPr>
          <p:cNvPr id="7" name="Footer Placeholder 6"/>
          <p:cNvSpPr>
            <a:spLocks noGrp="1"/>
          </p:cNvSpPr>
          <p:nvPr>
            <p:ph type="ftr" sz="quarter" idx="12"/>
          </p:nvPr>
        </p:nvSpPr>
        <p:spPr/>
        <p:txBody>
          <a:bodyPr/>
          <a:lstStyle/>
          <a:p>
            <a:pPr>
              <a:defRPr/>
            </a:pPr>
            <a:r>
              <a:rPr lang="en-US" dirty="0"/>
              <a:t>Programming</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4-css-ppt-25-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37011899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css-ppt-26-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88182793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6-css-ppt-27-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100005452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7-css-ppt-28-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303069259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8-css-ppt-29-638.jpg"/>
          <p:cNvPicPr>
            <a:picLocks noChangeAspect="1"/>
          </p:cNvPicPr>
          <p:nvPr/>
        </p:nvPicPr>
        <p:blipFill>
          <a:blip r:embed="rId2"/>
          <a:stretch>
            <a:fillRect/>
          </a:stretch>
        </p:blipFill>
        <p:spPr>
          <a:xfrm>
            <a:off x="0" y="4571"/>
            <a:ext cx="9144000" cy="6858000"/>
          </a:xfrm>
          <a:prstGeom prst="rect">
            <a:avLst/>
          </a:prstGeom>
        </p:spPr>
      </p:pic>
    </p:spTree>
    <p:extLst>
      <p:ext uri="{BB962C8B-B14F-4D97-AF65-F5344CB8AC3E}">
        <p14:creationId xmlns:p14="http://schemas.microsoft.com/office/powerpoint/2010/main" val="25637764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9-css-ppt-30-638.jpg"/>
          <p:cNvPicPr>
            <a:picLocks noChangeAspect="1"/>
          </p:cNvPicPr>
          <p:nvPr/>
        </p:nvPicPr>
        <p:blipFill>
          <a:blip r:embed="rId2"/>
          <a:stretch>
            <a:fillRect/>
          </a:stretch>
        </p:blipFill>
        <p:spPr>
          <a:xfrm>
            <a:off x="0" y="4571"/>
            <a:ext cx="9144000" cy="6853429"/>
          </a:xfrm>
          <a:prstGeom prst="rect">
            <a:avLst/>
          </a:prstGeom>
        </p:spPr>
      </p:pic>
    </p:spTree>
    <p:extLst>
      <p:ext uri="{BB962C8B-B14F-4D97-AF65-F5344CB8AC3E}">
        <p14:creationId xmlns:p14="http://schemas.microsoft.com/office/powerpoint/2010/main" val="195828428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133743-F91F-9356-E26D-D404E05C8682}"/>
              </a:ext>
            </a:extLst>
          </p:cNvPr>
          <p:cNvSpPr>
            <a:spLocks noGrp="1"/>
          </p:cNvSpPr>
          <p:nvPr>
            <p:ph type="title"/>
          </p:nvPr>
        </p:nvSpPr>
        <p:spPr/>
        <p:txBody>
          <a:bodyPr/>
          <a:lstStyle/>
          <a:p>
            <a:r>
              <a:rPr lang="en-US" dirty="0"/>
              <a:t>FLASK MICRO FRAME WORK</a:t>
            </a:r>
          </a:p>
        </p:txBody>
      </p:sp>
      <p:sp>
        <p:nvSpPr>
          <p:cNvPr id="7" name="Content Placeholder 6">
            <a:extLst>
              <a:ext uri="{FF2B5EF4-FFF2-40B4-BE49-F238E27FC236}">
                <a16:creationId xmlns:a16="http://schemas.microsoft.com/office/drawing/2014/main" id="{AA1CDE1C-894F-5A1C-1CE3-C886CFE681CB}"/>
              </a:ext>
            </a:extLst>
          </p:cNvPr>
          <p:cNvSpPr>
            <a:spLocks noGrp="1"/>
          </p:cNvSpPr>
          <p:nvPr>
            <p:ph idx="1"/>
          </p:nvPr>
        </p:nvSpPr>
        <p:spPr/>
        <p:txBody>
          <a:bodyPr>
            <a:normAutofit/>
          </a:bodyPr>
          <a:lstStyle/>
          <a:p>
            <a:pPr algn="l"/>
            <a:r>
              <a:rPr lang="en-US" sz="3300" b="1" dirty="0">
                <a:solidFill>
                  <a:srgbClr val="000000"/>
                </a:solidFill>
                <a:latin typeface="Times New Roman" panose="02020603050405020304" pitchFamily="18" charset="0"/>
                <a:cs typeface="Times New Roman" panose="02020603050405020304" pitchFamily="18" charset="0"/>
              </a:rPr>
              <a:t>What is Web Framework?</a:t>
            </a:r>
          </a:p>
          <a:p>
            <a:pPr algn="l"/>
            <a:r>
              <a:rPr lang="en-US" sz="1800" dirty="0">
                <a:solidFill>
                  <a:srgbClr val="000000"/>
                </a:solidFill>
                <a:latin typeface="Times New Roman" panose="02020603050405020304" pitchFamily="18" charset="0"/>
                <a:cs typeface="Times New Roman" panose="02020603050405020304" pitchFamily="18" charset="0"/>
              </a:rPr>
              <a:t>Web Application Framework or simply Web Framework represents a collection of libraries and modules that enables a web application developer to write applications without having to bother about low-level details such as protocols, thread management etc.</a:t>
            </a:r>
          </a:p>
          <a:p>
            <a:pPr algn="l"/>
            <a:r>
              <a:rPr lang="en-US" sz="3000" b="1" dirty="0">
                <a:solidFill>
                  <a:srgbClr val="000000"/>
                </a:solidFill>
                <a:latin typeface="var(--ff-lato)"/>
              </a:rPr>
              <a:t>WSGI</a:t>
            </a:r>
          </a:p>
          <a:p>
            <a:pPr algn="l"/>
            <a:r>
              <a:rPr lang="en-US" sz="1800" dirty="0">
                <a:solidFill>
                  <a:srgbClr val="000000"/>
                </a:solidFill>
                <a:latin typeface="Times New Roman" panose="02020603050405020304" pitchFamily="18" charset="0"/>
                <a:cs typeface="Times New Roman" panose="02020603050405020304" pitchFamily="18" charset="0"/>
              </a:rPr>
              <a:t>Web Server Gateway Interface (WSGI) has been adopted as a standard for Python web application development. WSGI is a specification for a universal interface between the web server and the web applications</a:t>
            </a:r>
          </a:p>
          <a:p>
            <a:endParaRPr lang="en-US" dirty="0"/>
          </a:p>
        </p:txBody>
      </p:sp>
    </p:spTree>
    <p:extLst>
      <p:ext uri="{BB962C8B-B14F-4D97-AF65-F5344CB8AC3E}">
        <p14:creationId xmlns:p14="http://schemas.microsoft.com/office/powerpoint/2010/main" val="8365729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7019-AE5B-44B8-D860-561041363699}"/>
              </a:ext>
            </a:extLst>
          </p:cNvPr>
          <p:cNvSpPr>
            <a:spLocks noGrp="1"/>
          </p:cNvSpPr>
          <p:nvPr>
            <p:ph type="title"/>
          </p:nvPr>
        </p:nvSpPr>
        <p:spPr/>
        <p:txBody>
          <a:bodyPr/>
          <a:lstStyle/>
          <a:p>
            <a:r>
              <a:rPr lang="en-US" dirty="0"/>
              <a:t>FLASK ISTALLATION</a:t>
            </a:r>
          </a:p>
        </p:txBody>
      </p:sp>
      <p:sp>
        <p:nvSpPr>
          <p:cNvPr id="3" name="Content Placeholder 2">
            <a:extLst>
              <a:ext uri="{FF2B5EF4-FFF2-40B4-BE49-F238E27FC236}">
                <a16:creationId xmlns:a16="http://schemas.microsoft.com/office/drawing/2014/main" id="{5BB795AB-F7DD-0461-4D10-479DFEC74D3B}"/>
              </a:ext>
            </a:extLst>
          </p:cNvPr>
          <p:cNvSpPr>
            <a:spLocks noGrp="1"/>
          </p:cNvSpPr>
          <p:nvPr>
            <p:ph idx="1"/>
          </p:nvPr>
        </p:nvSpPr>
        <p:spPr>
          <a:xfrm>
            <a:off x="628650" y="2226469"/>
            <a:ext cx="7886700" cy="3263504"/>
          </a:xfrm>
        </p:spPr>
        <p:txBody>
          <a:bodyPr>
            <a:normAutofit/>
          </a:bodyPr>
          <a:lstStyle/>
          <a:p>
            <a:r>
              <a:rPr lang="en-US" sz="1800" b="1" dirty="0" err="1">
                <a:solidFill>
                  <a:srgbClr val="000000"/>
                </a:solidFill>
                <a:latin typeface="Times New Roman" panose="02020603050405020304" pitchFamily="18" charset="0"/>
                <a:cs typeface="Times New Roman" panose="02020603050405020304" pitchFamily="18" charset="0"/>
              </a:rPr>
              <a:t>virtualenv</a:t>
            </a:r>
            <a:r>
              <a:rPr lang="en-US" sz="1800" dirty="0">
                <a:solidFill>
                  <a:srgbClr val="000000"/>
                </a:solidFill>
                <a:latin typeface="Times New Roman" panose="02020603050405020304" pitchFamily="18" charset="0"/>
                <a:cs typeface="Times New Roman" panose="02020603050405020304" pitchFamily="18" charset="0"/>
              </a:rPr>
              <a:t> is a virtual Python environment builder. It helps a user to create multiple Python environments side-by-side. Thereby, it can avoid compatibility issues between the different versions of the libraries.</a:t>
            </a:r>
          </a:p>
          <a:p>
            <a:r>
              <a:rPr lang="en-US" sz="1800" dirty="0">
                <a:latin typeface="Times New Roman" panose="02020603050405020304" pitchFamily="18" charset="0"/>
                <a:cs typeface="Times New Roman" panose="02020603050405020304" pitchFamily="18" charset="0"/>
              </a:rPr>
              <a:t>pip install </a:t>
            </a:r>
            <a:r>
              <a:rPr lang="en-US" sz="1800" dirty="0" err="1">
                <a:latin typeface="Times New Roman" panose="02020603050405020304" pitchFamily="18" charset="0"/>
                <a:cs typeface="Times New Roman" panose="02020603050405020304" pitchFamily="18" charset="0"/>
              </a:rPr>
              <a:t>virtualenv</a:t>
            </a:r>
            <a:endParaRPr lang="en-US" sz="1800" dirty="0">
              <a:latin typeface="Times New Roman" panose="02020603050405020304" pitchFamily="18" charset="0"/>
              <a:cs typeface="Times New Roman" panose="02020603050405020304" pitchFamily="18" charset="0"/>
            </a:endParaRPr>
          </a:p>
          <a:p>
            <a:r>
              <a:rPr lang="en-US" b="1" i="0" dirty="0">
                <a:solidFill>
                  <a:srgbClr val="000000"/>
                </a:solidFill>
                <a:effectLst/>
                <a:latin typeface="Times New Roman" panose="02020603050405020304" pitchFamily="18" charset="0"/>
                <a:cs typeface="Times New Roman" panose="02020603050405020304" pitchFamily="18" charset="0"/>
              </a:rPr>
              <a:t>We are now ready to install Flask in this environment.</a:t>
            </a:r>
          </a:p>
          <a:p>
            <a:r>
              <a:rPr lang="en-US" sz="1800" dirty="0">
                <a:latin typeface="Times New Roman" panose="02020603050405020304" pitchFamily="18" charset="0"/>
                <a:cs typeface="Times New Roman" panose="02020603050405020304" pitchFamily="18" charset="0"/>
              </a:rPr>
              <a:t>pip install Flask</a:t>
            </a:r>
          </a:p>
        </p:txBody>
      </p:sp>
    </p:spTree>
    <p:extLst>
      <p:ext uri="{BB962C8B-B14F-4D97-AF65-F5344CB8AC3E}">
        <p14:creationId xmlns:p14="http://schemas.microsoft.com/office/powerpoint/2010/main" val="413704172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7866A5-3B36-CCCC-5890-0490F813BE1D}"/>
              </a:ext>
            </a:extLst>
          </p:cNvPr>
          <p:cNvSpPr>
            <a:spLocks noGrp="1"/>
          </p:cNvSpPr>
          <p:nvPr>
            <p:ph type="title"/>
          </p:nvPr>
        </p:nvSpPr>
        <p:spPr/>
        <p:txBody>
          <a:bodyPr/>
          <a:lstStyle/>
          <a:p>
            <a:r>
              <a:rPr lang="en-US" dirty="0"/>
              <a:t>SAY FLASK TO HELLOW</a:t>
            </a:r>
          </a:p>
        </p:txBody>
      </p:sp>
      <p:sp>
        <p:nvSpPr>
          <p:cNvPr id="3" name="Content Placeholder 2">
            <a:extLst>
              <a:ext uri="{FF2B5EF4-FFF2-40B4-BE49-F238E27FC236}">
                <a16:creationId xmlns:a16="http://schemas.microsoft.com/office/drawing/2014/main" id="{71547013-6199-42CA-03D9-B5AE73FD7F98}"/>
              </a:ext>
            </a:extLst>
          </p:cNvPr>
          <p:cNvSpPr>
            <a:spLocks noGrp="1"/>
          </p:cNvSpPr>
          <p:nvPr>
            <p:ph sz="half" idx="1"/>
          </p:nvPr>
        </p:nvSpPr>
        <p:spPr/>
        <p:txBody>
          <a:bodyPr>
            <a:normAutofit/>
          </a:bodyPr>
          <a:lstStyle/>
          <a:p>
            <a:r>
              <a:rPr lang="en-US" sz="1500" dirty="0">
                <a:solidFill>
                  <a:srgbClr val="000000"/>
                </a:solidFill>
                <a:latin typeface="Times New Roman" panose="02020603050405020304" pitchFamily="18" charset="0"/>
                <a:cs typeface="Times New Roman" panose="02020603050405020304" pitchFamily="18" charset="0"/>
              </a:rPr>
              <a:t>In order to test </a:t>
            </a:r>
            <a:r>
              <a:rPr lang="en-US" sz="1500" b="1" dirty="0">
                <a:solidFill>
                  <a:srgbClr val="000000"/>
                </a:solidFill>
                <a:latin typeface="Times New Roman" panose="02020603050405020304" pitchFamily="18" charset="0"/>
                <a:cs typeface="Times New Roman" panose="02020603050405020304" pitchFamily="18" charset="0"/>
              </a:rPr>
              <a:t>Flask</a:t>
            </a:r>
            <a:r>
              <a:rPr lang="en-US" sz="1500" dirty="0">
                <a:solidFill>
                  <a:srgbClr val="000000"/>
                </a:solidFill>
                <a:latin typeface="Times New Roman" panose="02020603050405020304" pitchFamily="18" charset="0"/>
                <a:cs typeface="Times New Roman" panose="02020603050405020304" pitchFamily="18" charset="0"/>
              </a:rPr>
              <a:t> installation, type the following code in the editor as </a:t>
            </a:r>
            <a:r>
              <a:rPr lang="en-US" sz="1500" b="1" dirty="0">
                <a:solidFill>
                  <a:srgbClr val="000000"/>
                </a:solidFill>
                <a:latin typeface="Times New Roman" panose="02020603050405020304" pitchFamily="18" charset="0"/>
                <a:cs typeface="Times New Roman" panose="02020603050405020304" pitchFamily="18" charset="0"/>
              </a:rPr>
              <a:t>Hello.py</a:t>
            </a:r>
          </a:p>
          <a:p>
            <a:pPr algn="l"/>
            <a:r>
              <a:rPr lang="en-US" sz="1500" dirty="0">
                <a:solidFill>
                  <a:srgbClr val="000000"/>
                </a:solidFill>
                <a:latin typeface="Times New Roman" panose="02020603050405020304" pitchFamily="18" charset="0"/>
                <a:cs typeface="Times New Roman" panose="02020603050405020304" pitchFamily="18" charset="0"/>
              </a:rPr>
              <a:t>Importing flask module in the project is mandatory. An object of Flask class is our </a:t>
            </a:r>
            <a:r>
              <a:rPr lang="en-US" sz="1500" b="1" dirty="0">
                <a:solidFill>
                  <a:srgbClr val="000000"/>
                </a:solidFill>
                <a:latin typeface="Times New Roman" panose="02020603050405020304" pitchFamily="18" charset="0"/>
                <a:cs typeface="Times New Roman" panose="02020603050405020304" pitchFamily="18" charset="0"/>
              </a:rPr>
              <a:t>WSGI</a:t>
            </a:r>
            <a:r>
              <a:rPr lang="en-US" sz="1500" dirty="0">
                <a:solidFill>
                  <a:srgbClr val="000000"/>
                </a:solidFill>
                <a:latin typeface="Times New Roman" panose="02020603050405020304" pitchFamily="18" charset="0"/>
                <a:cs typeface="Times New Roman" panose="02020603050405020304" pitchFamily="18" charset="0"/>
              </a:rPr>
              <a:t> application.</a:t>
            </a:r>
          </a:p>
          <a:p>
            <a:pPr algn="l"/>
            <a:r>
              <a:rPr lang="en-US" sz="1500" dirty="0">
                <a:solidFill>
                  <a:srgbClr val="000000"/>
                </a:solidFill>
                <a:latin typeface="Times New Roman" panose="02020603050405020304" pitchFamily="18" charset="0"/>
                <a:cs typeface="Times New Roman" panose="02020603050405020304" pitchFamily="18" charset="0"/>
              </a:rPr>
              <a:t>Flask constructor takes the name of </a:t>
            </a:r>
            <a:r>
              <a:rPr lang="en-US" sz="1500" b="1" dirty="0">
                <a:solidFill>
                  <a:srgbClr val="000000"/>
                </a:solidFill>
                <a:latin typeface="Times New Roman" panose="02020603050405020304" pitchFamily="18" charset="0"/>
                <a:cs typeface="Times New Roman" panose="02020603050405020304" pitchFamily="18" charset="0"/>
              </a:rPr>
              <a:t>current module (__name__)</a:t>
            </a:r>
            <a:r>
              <a:rPr lang="en-US" sz="1500" dirty="0">
                <a:solidFill>
                  <a:srgbClr val="000000"/>
                </a:solidFill>
                <a:latin typeface="Times New Roman" panose="02020603050405020304" pitchFamily="18" charset="0"/>
                <a:cs typeface="Times New Roman" panose="02020603050405020304" pitchFamily="18" charset="0"/>
              </a:rPr>
              <a:t> as argument.</a:t>
            </a:r>
          </a:p>
          <a:p>
            <a:pPr algn="l"/>
            <a:r>
              <a:rPr lang="en-US" sz="1500" dirty="0">
                <a:solidFill>
                  <a:srgbClr val="000000"/>
                </a:solidFill>
                <a:latin typeface="Times New Roman" panose="02020603050405020304" pitchFamily="18" charset="0"/>
                <a:cs typeface="Times New Roman" panose="02020603050405020304" pitchFamily="18" charset="0"/>
              </a:rPr>
              <a:t>The </a:t>
            </a:r>
            <a:r>
              <a:rPr lang="en-US" sz="1500" b="1" dirty="0">
                <a:solidFill>
                  <a:srgbClr val="000000"/>
                </a:solidFill>
                <a:latin typeface="Times New Roman" panose="02020603050405020304" pitchFamily="18" charset="0"/>
                <a:cs typeface="Times New Roman" panose="02020603050405020304" pitchFamily="18" charset="0"/>
              </a:rPr>
              <a:t>route()</a:t>
            </a:r>
            <a:r>
              <a:rPr lang="en-US" sz="1500" dirty="0">
                <a:solidFill>
                  <a:srgbClr val="000000"/>
                </a:solidFill>
                <a:latin typeface="Times New Roman" panose="02020603050405020304" pitchFamily="18" charset="0"/>
                <a:cs typeface="Times New Roman" panose="02020603050405020304" pitchFamily="18" charset="0"/>
              </a:rPr>
              <a:t> function of the Flask class is a decorator, which tells the application which URL should call the associated function</a:t>
            </a:r>
          </a:p>
          <a:p>
            <a:endParaRPr lang="en-US" sz="1800" dirty="0"/>
          </a:p>
        </p:txBody>
      </p:sp>
      <p:pic>
        <p:nvPicPr>
          <p:cNvPr id="7" name="Content Placeholder 6">
            <a:extLst>
              <a:ext uri="{FF2B5EF4-FFF2-40B4-BE49-F238E27FC236}">
                <a16:creationId xmlns:a16="http://schemas.microsoft.com/office/drawing/2014/main" id="{A938B122-FB5C-9B67-A7E9-82B730EEA63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11447" y="2543072"/>
            <a:ext cx="2943636" cy="2129135"/>
          </a:xfrm>
        </p:spPr>
      </p:pic>
    </p:spTree>
    <p:extLst>
      <p:ext uri="{BB962C8B-B14F-4D97-AF65-F5344CB8AC3E}">
        <p14:creationId xmlns:p14="http://schemas.microsoft.com/office/powerpoint/2010/main" val="42839572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DFC18D-A6DF-1DC7-F363-FAC417DAAE47}"/>
              </a:ext>
            </a:extLst>
          </p:cNvPr>
          <p:cNvSpPr>
            <a:spLocks noGrp="1"/>
          </p:cNvSpPr>
          <p:nvPr>
            <p:ph type="title"/>
          </p:nvPr>
        </p:nvSpPr>
        <p:spPr/>
        <p:txBody>
          <a:bodyPr/>
          <a:lstStyle/>
          <a:p>
            <a:r>
              <a:rPr lang="en-US" dirty="0"/>
              <a:t>PARAMETERS AND DESCRIPTION</a:t>
            </a:r>
          </a:p>
        </p:txBody>
      </p:sp>
      <p:graphicFrame>
        <p:nvGraphicFramePr>
          <p:cNvPr id="7" name="Content Placeholder 6">
            <a:extLst>
              <a:ext uri="{FF2B5EF4-FFF2-40B4-BE49-F238E27FC236}">
                <a16:creationId xmlns:a16="http://schemas.microsoft.com/office/drawing/2014/main" id="{13B0FF56-AA22-133F-18F5-7CE286DD41E5}"/>
              </a:ext>
            </a:extLst>
          </p:cNvPr>
          <p:cNvGraphicFramePr>
            <a:graphicFrameLocks noGrp="1"/>
          </p:cNvGraphicFramePr>
          <p:nvPr>
            <p:ph idx="1"/>
          </p:nvPr>
        </p:nvGraphicFramePr>
        <p:xfrm>
          <a:off x="628649" y="2275010"/>
          <a:ext cx="4724583" cy="3109017"/>
        </p:xfrm>
        <a:graphic>
          <a:graphicData uri="http://schemas.openxmlformats.org/drawingml/2006/table">
            <a:tbl>
              <a:tblPr/>
              <a:tblGrid>
                <a:gridCol w="240506">
                  <a:extLst>
                    <a:ext uri="{9D8B030D-6E8A-4147-A177-3AD203B41FA5}">
                      <a16:colId xmlns:a16="http://schemas.microsoft.com/office/drawing/2014/main" val="289393928"/>
                    </a:ext>
                  </a:extLst>
                </a:gridCol>
                <a:gridCol w="4484077">
                  <a:extLst>
                    <a:ext uri="{9D8B030D-6E8A-4147-A177-3AD203B41FA5}">
                      <a16:colId xmlns:a16="http://schemas.microsoft.com/office/drawing/2014/main" val="1577306364"/>
                    </a:ext>
                  </a:extLst>
                </a:gridCol>
              </a:tblGrid>
              <a:tr h="1126313">
                <a:tc>
                  <a:txBody>
                    <a:bodyPr/>
                    <a:lstStyle/>
                    <a:p>
                      <a:pPr algn="ctr"/>
                      <a:r>
                        <a:rPr lang="en-US" sz="1400" dirty="0">
                          <a:effectLst/>
                        </a:rPr>
                        <a:t>1</a:t>
                      </a:r>
                    </a:p>
                  </a:txBody>
                  <a:tcPr marL="57150" marR="57150" marT="57150" marB="57150" anchor="ctr">
                    <a:lnL>
                      <a:noFill/>
                    </a:lnL>
                    <a:lnR>
                      <a:noFill/>
                    </a:lnR>
                    <a:lnT>
                      <a:noFill/>
                    </a:lnT>
                    <a:lnB>
                      <a:noFill/>
                    </a:lnB>
                    <a:solidFill>
                      <a:srgbClr val="FFFFFF"/>
                    </a:solidFill>
                  </a:tcPr>
                </a:tc>
                <a:tc>
                  <a:txBody>
                    <a:bodyPr/>
                    <a:lstStyle/>
                    <a:p>
                      <a:pPr algn="l"/>
                      <a:r>
                        <a:rPr lang="en-US" sz="1400" b="1" dirty="0">
                          <a:effectLst/>
                          <a:latin typeface="inherit"/>
                        </a:rPr>
                        <a:t>host</a:t>
                      </a:r>
                      <a:endParaRPr lang="en-US" sz="1400" dirty="0">
                        <a:effectLst/>
                      </a:endParaRPr>
                    </a:p>
                    <a:p>
                      <a:pPr algn="l"/>
                      <a:r>
                        <a:rPr lang="en-US" sz="1400" dirty="0">
                          <a:effectLst/>
                        </a:rPr>
                        <a:t>Hostname to listen on. Defaults to 127.0.0.1 (localhost). Set to ‘0.0.0.0’ to have server available externally</a:t>
                      </a:r>
                    </a:p>
                  </a:txBody>
                  <a:tcPr marL="57150" marR="57150" marT="57150" marB="57150" anchor="ctr">
                    <a:lnL>
                      <a:noFill/>
                    </a:lnL>
                    <a:lnR>
                      <a:noFill/>
                    </a:lnR>
                    <a:lnT>
                      <a:noFill/>
                    </a:lnT>
                    <a:lnB>
                      <a:noFill/>
                    </a:lnB>
                    <a:solidFill>
                      <a:srgbClr val="FFFFFF"/>
                    </a:solidFill>
                  </a:tcPr>
                </a:tc>
                <a:extLst>
                  <a:ext uri="{0D108BD9-81ED-4DB2-BD59-A6C34878D82A}">
                    <a16:rowId xmlns:a16="http://schemas.microsoft.com/office/drawing/2014/main" val="2651067752"/>
                  </a:ext>
                </a:extLst>
              </a:tr>
              <a:tr h="525780">
                <a:tc>
                  <a:txBody>
                    <a:bodyPr/>
                    <a:lstStyle/>
                    <a:p>
                      <a:pPr algn="ctr"/>
                      <a:r>
                        <a:rPr lang="en-US" sz="1400" dirty="0">
                          <a:effectLst/>
                        </a:rPr>
                        <a:t>2</a:t>
                      </a:r>
                    </a:p>
                  </a:txBody>
                  <a:tcPr marL="57150" marR="57150" marT="57150" marB="57150" anchor="ctr">
                    <a:lnL>
                      <a:noFill/>
                    </a:lnL>
                    <a:lnR>
                      <a:noFill/>
                    </a:lnR>
                    <a:lnT>
                      <a:noFill/>
                    </a:lnT>
                    <a:lnB>
                      <a:noFill/>
                    </a:lnB>
                    <a:solidFill>
                      <a:srgbClr val="FFFFFF"/>
                    </a:solidFill>
                  </a:tcPr>
                </a:tc>
                <a:tc>
                  <a:txBody>
                    <a:bodyPr/>
                    <a:lstStyle/>
                    <a:p>
                      <a:pPr algn="l"/>
                      <a:r>
                        <a:rPr lang="en-US" sz="1400" b="1" dirty="0">
                          <a:effectLst/>
                          <a:latin typeface="inherit"/>
                        </a:rPr>
                        <a:t>port</a:t>
                      </a:r>
                      <a:endParaRPr lang="en-US" sz="1400" dirty="0">
                        <a:effectLst/>
                      </a:endParaRPr>
                    </a:p>
                    <a:p>
                      <a:pPr algn="l"/>
                      <a:r>
                        <a:rPr lang="en-US" sz="1400" dirty="0">
                          <a:effectLst/>
                        </a:rPr>
                        <a:t>Defaults to 5000</a:t>
                      </a:r>
                    </a:p>
                  </a:txBody>
                  <a:tcPr marL="57150" marR="57150" marT="57150" marB="57150" anchor="ctr">
                    <a:lnL>
                      <a:noFill/>
                    </a:lnL>
                    <a:lnR>
                      <a:noFill/>
                    </a:lnR>
                    <a:lnT>
                      <a:noFill/>
                    </a:lnT>
                    <a:lnB>
                      <a:noFill/>
                    </a:lnB>
                    <a:solidFill>
                      <a:srgbClr val="FFFFFF"/>
                    </a:solidFill>
                  </a:tcPr>
                </a:tc>
                <a:extLst>
                  <a:ext uri="{0D108BD9-81ED-4DB2-BD59-A6C34878D82A}">
                    <a16:rowId xmlns:a16="http://schemas.microsoft.com/office/drawing/2014/main" val="673314983"/>
                  </a:ext>
                </a:extLst>
              </a:tr>
              <a:tr h="720842">
                <a:tc>
                  <a:txBody>
                    <a:bodyPr/>
                    <a:lstStyle/>
                    <a:p>
                      <a:pPr algn="ctr"/>
                      <a:r>
                        <a:rPr lang="en-US" sz="1400">
                          <a:effectLst/>
                        </a:rPr>
                        <a:t>3</a:t>
                      </a:r>
                    </a:p>
                  </a:txBody>
                  <a:tcPr marL="57150" marR="57150" marT="57150" marB="57150" anchor="ctr">
                    <a:lnL>
                      <a:noFill/>
                    </a:lnL>
                    <a:lnR>
                      <a:noFill/>
                    </a:lnR>
                    <a:lnT>
                      <a:noFill/>
                    </a:lnT>
                    <a:lnB>
                      <a:noFill/>
                    </a:lnB>
                    <a:solidFill>
                      <a:srgbClr val="FFFFFF"/>
                    </a:solidFill>
                  </a:tcPr>
                </a:tc>
                <a:tc>
                  <a:txBody>
                    <a:bodyPr/>
                    <a:lstStyle/>
                    <a:p>
                      <a:pPr algn="l"/>
                      <a:r>
                        <a:rPr lang="en-US" sz="1400" b="1" dirty="0">
                          <a:effectLst/>
                          <a:latin typeface="inherit"/>
                        </a:rPr>
                        <a:t>debug</a:t>
                      </a:r>
                      <a:endParaRPr lang="en-US" sz="1400" dirty="0">
                        <a:effectLst/>
                      </a:endParaRPr>
                    </a:p>
                    <a:p>
                      <a:pPr algn="l"/>
                      <a:r>
                        <a:rPr lang="en-US" sz="1400" dirty="0">
                          <a:effectLst/>
                        </a:rPr>
                        <a:t>Defaults to false. If set to true, provides a debug information</a:t>
                      </a:r>
                    </a:p>
                  </a:txBody>
                  <a:tcPr marL="57150" marR="57150" marT="57150" marB="57150" anchor="ctr">
                    <a:lnL>
                      <a:noFill/>
                    </a:lnL>
                    <a:lnR>
                      <a:noFill/>
                    </a:lnR>
                    <a:lnT>
                      <a:noFill/>
                    </a:lnT>
                    <a:lnB>
                      <a:noFill/>
                    </a:lnB>
                    <a:solidFill>
                      <a:srgbClr val="FFFFFF"/>
                    </a:solidFill>
                  </a:tcPr>
                </a:tc>
                <a:extLst>
                  <a:ext uri="{0D108BD9-81ED-4DB2-BD59-A6C34878D82A}">
                    <a16:rowId xmlns:a16="http://schemas.microsoft.com/office/drawing/2014/main" val="1258411194"/>
                  </a:ext>
                </a:extLst>
              </a:tr>
              <a:tr h="720842">
                <a:tc>
                  <a:txBody>
                    <a:bodyPr/>
                    <a:lstStyle/>
                    <a:p>
                      <a:pPr algn="ctr"/>
                      <a:r>
                        <a:rPr lang="en-US" sz="1400">
                          <a:effectLst/>
                        </a:rPr>
                        <a:t>4</a:t>
                      </a:r>
                    </a:p>
                  </a:txBody>
                  <a:tcPr marL="57150" marR="57150" marT="57150" marB="57150" anchor="ctr">
                    <a:lnL>
                      <a:noFill/>
                    </a:lnL>
                    <a:lnR>
                      <a:noFill/>
                    </a:lnR>
                    <a:lnT>
                      <a:noFill/>
                    </a:lnT>
                    <a:lnB>
                      <a:noFill/>
                    </a:lnB>
                    <a:solidFill>
                      <a:srgbClr val="FFFFFF"/>
                    </a:solidFill>
                  </a:tcPr>
                </a:tc>
                <a:tc>
                  <a:txBody>
                    <a:bodyPr/>
                    <a:lstStyle/>
                    <a:p>
                      <a:pPr algn="l"/>
                      <a:r>
                        <a:rPr lang="en-US" sz="1400" b="1" dirty="0">
                          <a:effectLst/>
                          <a:latin typeface="inherit"/>
                        </a:rPr>
                        <a:t>options</a:t>
                      </a:r>
                      <a:endParaRPr lang="en-US" sz="1400" dirty="0">
                        <a:effectLst/>
                      </a:endParaRPr>
                    </a:p>
                    <a:p>
                      <a:pPr algn="l"/>
                      <a:r>
                        <a:rPr lang="en-US" sz="1400" dirty="0">
                          <a:effectLst/>
                        </a:rPr>
                        <a:t>To be forwarded to underlying </a:t>
                      </a:r>
                      <a:r>
                        <a:rPr lang="en-US" sz="1400" dirty="0" err="1">
                          <a:effectLst/>
                        </a:rPr>
                        <a:t>Werkzeug</a:t>
                      </a:r>
                      <a:r>
                        <a:rPr lang="en-US" sz="1400" dirty="0">
                          <a:effectLst/>
                        </a:rPr>
                        <a:t> server.</a:t>
                      </a:r>
                    </a:p>
                  </a:txBody>
                  <a:tcPr marL="57150" marR="57150" marT="57150" marB="57150" anchor="ctr">
                    <a:lnL>
                      <a:noFill/>
                    </a:lnL>
                    <a:lnR>
                      <a:noFill/>
                    </a:lnR>
                    <a:lnT>
                      <a:noFill/>
                    </a:lnT>
                    <a:lnB>
                      <a:noFill/>
                    </a:lnB>
                    <a:solidFill>
                      <a:srgbClr val="FFFFFF"/>
                    </a:solidFill>
                  </a:tcPr>
                </a:tc>
                <a:extLst>
                  <a:ext uri="{0D108BD9-81ED-4DB2-BD59-A6C34878D82A}">
                    <a16:rowId xmlns:a16="http://schemas.microsoft.com/office/drawing/2014/main" val="392882163"/>
                  </a:ext>
                </a:extLst>
              </a:tr>
            </a:tbl>
          </a:graphicData>
        </a:graphic>
      </p:graphicFrame>
    </p:spTree>
    <p:extLst>
      <p:ext uri="{BB962C8B-B14F-4D97-AF65-F5344CB8AC3E}">
        <p14:creationId xmlns:p14="http://schemas.microsoft.com/office/powerpoint/2010/main" val="3648648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defRPr/>
            </a:pPr>
            <a:r>
              <a:rPr lang="en-US" dirty="0"/>
              <a:t>Acknowledgements </a:t>
            </a:r>
          </a:p>
        </p:txBody>
      </p:sp>
      <p:sp>
        <p:nvSpPr>
          <p:cNvPr id="4099" name="Text Placeholder 4"/>
          <p:cNvSpPr>
            <a:spLocks noGrp="1"/>
          </p:cNvSpPr>
          <p:nvPr>
            <p:ph idx="1"/>
          </p:nvPr>
        </p:nvSpPr>
        <p:spPr>
          <a:xfrm>
            <a:off x="457200" y="1600200"/>
            <a:ext cx="8077200" cy="4525963"/>
          </a:xfrm>
        </p:spPr>
        <p:txBody>
          <a:bodyPr anchor="t">
            <a:normAutofit/>
          </a:bodyPr>
          <a:lstStyle/>
          <a:p>
            <a:pPr marL="457200" indent="-457200" eaLnBrk="1" hangingPunct="1">
              <a:buFont typeface="Wingdings" panose="05000000000000000000" pitchFamily="2" charset="2"/>
              <a:buChar char="Ø"/>
            </a:pPr>
            <a:r>
              <a:rPr lang="en-US" sz="3600" dirty="0"/>
              <a:t>MS Office clip art, various websites and images</a:t>
            </a:r>
          </a:p>
          <a:p>
            <a:pPr marL="914400" lvl="1" indent="-457200">
              <a:buFont typeface="Wingdings" panose="05000000000000000000" pitchFamily="2" charset="2"/>
              <a:buChar char="Ø"/>
            </a:pPr>
            <a:r>
              <a:rPr lang="en-US" sz="3200" dirty="0"/>
              <a:t>The images/contents are used for teaching purpose and for fun. The copyright remains with the original creator. If you suspect a copyright violation, bring it to my notice and I will remove that image/content.</a:t>
            </a:r>
          </a:p>
          <a:p>
            <a:pPr eaLnBrk="1" hangingPunct="1"/>
            <a:endParaRPr lang="en-US" sz="3600" dirty="0"/>
          </a:p>
        </p:txBody>
      </p:sp>
      <p:sp>
        <p:nvSpPr>
          <p:cNvPr id="6" name="Date Placeholder 5"/>
          <p:cNvSpPr>
            <a:spLocks noGrp="1"/>
          </p:cNvSpPr>
          <p:nvPr>
            <p:ph type="dt" sz="half" idx="10"/>
          </p:nvPr>
        </p:nvSpPr>
        <p:spPr/>
        <p:txBody>
          <a:bodyPr/>
          <a:lstStyle/>
          <a:p>
            <a:pPr>
              <a:defRPr/>
            </a:pPr>
            <a:r>
              <a:rPr lang="en-US" dirty="0"/>
              <a:t>Welcome</a:t>
            </a:r>
          </a:p>
        </p:txBody>
      </p:sp>
      <p:sp>
        <p:nvSpPr>
          <p:cNvPr id="7" name="Footer Placeholder 6"/>
          <p:cNvSpPr>
            <a:spLocks noGrp="1"/>
          </p:cNvSpPr>
          <p:nvPr>
            <p:ph type="ftr" sz="quarter" idx="11"/>
          </p:nvPr>
        </p:nvSpPr>
        <p:spPr/>
        <p:txBody>
          <a:bodyPr/>
          <a:lstStyle/>
          <a:p>
            <a:pPr>
              <a:defRPr/>
            </a:pPr>
            <a:r>
              <a:rPr lang="en-US" dirty="0"/>
              <a:t>Python Programming</a:t>
            </a:r>
          </a:p>
        </p:txBody>
      </p:sp>
      <p:sp>
        <p:nvSpPr>
          <p:cNvPr id="8" name="Slide Number Placeholder 7"/>
          <p:cNvSpPr>
            <a:spLocks noGrp="1"/>
          </p:cNvSpPr>
          <p:nvPr>
            <p:ph type="sldNum" sz="quarter" idx="12"/>
          </p:nvPr>
        </p:nvSpPr>
        <p:spPr/>
        <p:txBody>
          <a:bodyPr/>
          <a:lstStyle/>
          <a:p>
            <a:pPr>
              <a:defRPr/>
            </a:pPr>
            <a:fld id="{B24ECE11-5C89-470A-9AF8-7FAC56BAE18E}" type="slidenum">
              <a:rPr lang="en-US" smtClean="0"/>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772400" cy="685800"/>
          </a:xfrm>
        </p:spPr>
        <p:txBody>
          <a:bodyPr>
            <a:normAutofit fontScale="90000"/>
          </a:bodyPr>
          <a:lstStyle/>
          <a:p>
            <a:r>
              <a:rPr lang="en-US" dirty="0"/>
              <a:t>Binary Operations</a:t>
            </a:r>
          </a:p>
        </p:txBody>
      </p:sp>
      <p:sp>
        <p:nvSpPr>
          <p:cNvPr id="4" name="Date Placeholder 3"/>
          <p:cNvSpPr>
            <a:spLocks noGrp="1"/>
          </p:cNvSpPr>
          <p:nvPr>
            <p:ph type="dt" sz="half" idx="10"/>
          </p:nvPr>
        </p:nvSpPr>
        <p:spPr/>
        <p:txBody>
          <a:bodyPr/>
          <a:lstStyle/>
          <a:p>
            <a:pPr>
              <a:defRPr/>
            </a:pPr>
            <a:fld id="{D6AD9BEB-C7C1-4274-B4E7-5A2F7A9A0B80}" type="datetime1">
              <a:rPr lang="en-US" smtClean="0"/>
              <a:t>12/5/2023</a:t>
            </a:fld>
            <a:endParaRPr lang="en-US" dirty="0"/>
          </a:p>
        </p:txBody>
      </p:sp>
      <p:sp>
        <p:nvSpPr>
          <p:cNvPr id="6" name="Footer Placeholder 5"/>
          <p:cNvSpPr>
            <a:spLocks noGrp="1"/>
          </p:cNvSpPr>
          <p:nvPr>
            <p:ph type="ftr" sz="quarter" idx="11"/>
          </p:nvPr>
        </p:nvSpPr>
        <p:spPr/>
        <p:txBody>
          <a:bodyPr/>
          <a:lstStyle/>
          <a:p>
            <a:pPr>
              <a:defRPr/>
            </a:pPr>
            <a:r>
              <a:rPr lang="en-US" dirty="0"/>
              <a:t>Programming</a:t>
            </a:r>
          </a:p>
        </p:txBody>
      </p:sp>
      <p:sp>
        <p:nvSpPr>
          <p:cNvPr id="5" name="Slide Number Placeholder 4"/>
          <p:cNvSpPr>
            <a:spLocks noGrp="1"/>
          </p:cNvSpPr>
          <p:nvPr>
            <p:ph type="sldNum" sz="quarter" idx="12"/>
          </p:nvPr>
        </p:nvSpPr>
        <p:spPr/>
        <p:txBody>
          <a:bodyPr/>
          <a:lstStyle/>
          <a:p>
            <a:pPr>
              <a:defRPr/>
            </a:pPr>
            <a:fld id="{EC0A9AF3-268B-496B-8C8B-87FFEF969083}" type="slidenum">
              <a:rPr lang="en-US" smtClean="0"/>
              <a:t>20</a:t>
            </a:fld>
            <a:endParaRPr lang="en-US" dirty="0"/>
          </a:p>
        </p:txBody>
      </p:sp>
      <p:graphicFrame>
        <p:nvGraphicFramePr>
          <p:cNvPr id="7" name="Table 6"/>
          <p:cNvGraphicFramePr>
            <a:graphicFrameLocks noGrp="1"/>
          </p:cNvGraphicFramePr>
          <p:nvPr/>
        </p:nvGraphicFramePr>
        <p:xfrm>
          <a:off x="152400" y="838200"/>
          <a:ext cx="8915400" cy="5029200"/>
        </p:xfrm>
        <a:graphic>
          <a:graphicData uri="http://schemas.openxmlformats.org/drawingml/2006/table">
            <a:tbl>
              <a:tblPr firstRow="1" bandRow="1">
                <a:tableStyleId>{073A0DAA-6AF3-43AB-8588-CEC1D06C72B9}</a:tableStyleId>
              </a:tblPr>
              <a:tblGrid>
                <a:gridCol w="825500">
                  <a:extLst>
                    <a:ext uri="{9D8B030D-6E8A-4147-A177-3AD203B41FA5}">
                      <a16:colId xmlns:a16="http://schemas.microsoft.com/office/drawing/2014/main" val="20000"/>
                    </a:ext>
                  </a:extLst>
                </a:gridCol>
                <a:gridCol w="2228850">
                  <a:extLst>
                    <a:ext uri="{9D8B030D-6E8A-4147-A177-3AD203B41FA5}">
                      <a16:colId xmlns:a16="http://schemas.microsoft.com/office/drawing/2014/main" val="20001"/>
                    </a:ext>
                  </a:extLst>
                </a:gridCol>
                <a:gridCol w="2203450">
                  <a:extLst>
                    <a:ext uri="{9D8B030D-6E8A-4147-A177-3AD203B41FA5}">
                      <a16:colId xmlns:a16="http://schemas.microsoft.com/office/drawing/2014/main" val="20002"/>
                    </a:ext>
                  </a:extLst>
                </a:gridCol>
                <a:gridCol w="3657600">
                  <a:extLst>
                    <a:ext uri="{9D8B030D-6E8A-4147-A177-3AD203B41FA5}">
                      <a16:colId xmlns:a16="http://schemas.microsoft.com/office/drawing/2014/main" val="20003"/>
                    </a:ext>
                  </a:extLst>
                </a:gridCol>
              </a:tblGrid>
              <a:tr h="433754">
                <a:tc>
                  <a:txBody>
                    <a:bodyPr/>
                    <a:lstStyle/>
                    <a:p>
                      <a:pPr algn="ctr"/>
                      <a:r>
                        <a:rPr lang="en-US" sz="1800" b="1" dirty="0"/>
                        <a:t>Op</a:t>
                      </a:r>
                    </a:p>
                  </a:txBody>
                  <a:tcPr/>
                </a:tc>
                <a:tc>
                  <a:txBody>
                    <a:bodyPr/>
                    <a:lstStyle/>
                    <a:p>
                      <a:r>
                        <a:rPr lang="en-US" sz="1800" dirty="0"/>
                        <a:t>Meaning</a:t>
                      </a:r>
                    </a:p>
                  </a:txBody>
                  <a:tcPr/>
                </a:tc>
                <a:tc>
                  <a:txBody>
                    <a:bodyPr/>
                    <a:lstStyle/>
                    <a:p>
                      <a:r>
                        <a:rPr lang="en-US" sz="1800" dirty="0"/>
                        <a:t>Example</a:t>
                      </a:r>
                    </a:p>
                  </a:txBody>
                  <a:tcPr/>
                </a:tc>
                <a:tc>
                  <a:txBody>
                    <a:bodyPr/>
                    <a:lstStyle/>
                    <a:p>
                      <a:r>
                        <a:rPr lang="en-US" sz="1800" dirty="0"/>
                        <a:t>Remarks</a:t>
                      </a:r>
                    </a:p>
                  </a:txBody>
                  <a:tcPr/>
                </a:tc>
                <a:extLst>
                  <a:ext uri="{0D108BD9-81ED-4DB2-BD59-A6C34878D82A}">
                    <a16:rowId xmlns:a16="http://schemas.microsoft.com/office/drawing/2014/main" val="10000"/>
                  </a:ext>
                </a:extLst>
              </a:tr>
              <a:tr h="448711">
                <a:tc>
                  <a:txBody>
                    <a:bodyPr/>
                    <a:lstStyle/>
                    <a:p>
                      <a:pPr algn="ctr"/>
                      <a:r>
                        <a:rPr lang="en-US" sz="2400" b="1" dirty="0"/>
                        <a:t>+</a:t>
                      </a:r>
                    </a:p>
                  </a:txBody>
                  <a:tcPr/>
                </a:tc>
                <a:tc>
                  <a:txBody>
                    <a:bodyPr/>
                    <a:lstStyle/>
                    <a:p>
                      <a:r>
                        <a:rPr lang="en-US" sz="2400" dirty="0"/>
                        <a:t>Addition</a:t>
                      </a:r>
                    </a:p>
                  </a:txBody>
                  <a:tcPr/>
                </a:tc>
                <a:tc>
                  <a:txBody>
                    <a:bodyPr/>
                    <a:lstStyle/>
                    <a:p>
                      <a:r>
                        <a:rPr lang="en-US" sz="2400" dirty="0"/>
                        <a:t>9+2 is 11</a:t>
                      </a:r>
                    </a:p>
                  </a:txBody>
                  <a:tcPr/>
                </a:tc>
                <a:tc>
                  <a:txBody>
                    <a:bodyPr/>
                    <a:lstStyle/>
                    <a:p>
                      <a:endParaRPr lang="en-US" sz="2400" dirty="0"/>
                    </a:p>
                  </a:txBody>
                  <a:tcPr/>
                </a:tc>
                <a:extLst>
                  <a:ext uri="{0D108BD9-81ED-4DB2-BD59-A6C34878D82A}">
                    <a16:rowId xmlns:a16="http://schemas.microsoft.com/office/drawing/2014/main" val="10001"/>
                  </a:ext>
                </a:extLst>
              </a:tr>
              <a:tr h="448711">
                <a:tc>
                  <a:txBody>
                    <a:bodyPr/>
                    <a:lstStyle/>
                    <a:p>
                      <a:pPr algn="ctr"/>
                      <a:endParaRPr lang="en-US" sz="2400" b="1" dirty="0"/>
                    </a:p>
                  </a:txBody>
                  <a:tcPr/>
                </a:tc>
                <a:tc>
                  <a:txBody>
                    <a:bodyPr/>
                    <a:lstStyle/>
                    <a:p>
                      <a:endParaRPr lang="en-US" sz="2400" dirty="0"/>
                    </a:p>
                  </a:txBody>
                  <a:tcPr/>
                </a:tc>
                <a:tc>
                  <a:txBody>
                    <a:bodyPr/>
                    <a:lstStyle/>
                    <a:p>
                      <a:r>
                        <a:rPr lang="en-US" sz="2400" dirty="0"/>
                        <a:t>9.1+2.0 is 11.1</a:t>
                      </a:r>
                    </a:p>
                  </a:txBody>
                  <a:tcPr/>
                </a:tc>
                <a:tc>
                  <a:txBody>
                    <a:bodyPr/>
                    <a:lstStyle/>
                    <a:p>
                      <a:endParaRPr lang="en-US" sz="2400" dirty="0"/>
                    </a:p>
                  </a:txBody>
                  <a:tcPr/>
                </a:tc>
                <a:extLst>
                  <a:ext uri="{0D108BD9-81ED-4DB2-BD59-A6C34878D82A}">
                    <a16:rowId xmlns:a16="http://schemas.microsoft.com/office/drawing/2014/main" val="10002"/>
                  </a:ext>
                </a:extLst>
              </a:tr>
              <a:tr h="448711">
                <a:tc>
                  <a:txBody>
                    <a:bodyPr/>
                    <a:lstStyle/>
                    <a:p>
                      <a:pPr algn="ctr"/>
                      <a:r>
                        <a:rPr lang="en-US" sz="2400" b="1" dirty="0"/>
                        <a:t>-</a:t>
                      </a:r>
                    </a:p>
                  </a:txBody>
                  <a:tcPr/>
                </a:tc>
                <a:tc>
                  <a:txBody>
                    <a:bodyPr/>
                    <a:lstStyle/>
                    <a:p>
                      <a:r>
                        <a:rPr lang="en-US" sz="2400" dirty="0"/>
                        <a:t>Subtraction</a:t>
                      </a:r>
                    </a:p>
                  </a:txBody>
                  <a:tcPr/>
                </a:tc>
                <a:tc>
                  <a:txBody>
                    <a:bodyPr/>
                    <a:lstStyle/>
                    <a:p>
                      <a:r>
                        <a:rPr lang="en-US" sz="2400" dirty="0"/>
                        <a:t>9-2 is 7</a:t>
                      </a:r>
                    </a:p>
                  </a:txBody>
                  <a:tcPr/>
                </a:tc>
                <a:tc>
                  <a:txBody>
                    <a:bodyPr/>
                    <a:lstStyle/>
                    <a:p>
                      <a:endParaRPr lang="en-US" sz="2400" dirty="0"/>
                    </a:p>
                  </a:txBody>
                  <a:tcPr/>
                </a:tc>
                <a:extLst>
                  <a:ext uri="{0D108BD9-81ED-4DB2-BD59-A6C34878D82A}">
                    <a16:rowId xmlns:a16="http://schemas.microsoft.com/office/drawing/2014/main" val="10003"/>
                  </a:ext>
                </a:extLst>
              </a:tr>
              <a:tr h="448711">
                <a:tc>
                  <a:txBody>
                    <a:bodyPr/>
                    <a:lstStyle/>
                    <a:p>
                      <a:pPr algn="ctr"/>
                      <a:endParaRPr lang="en-US" sz="2400" b="1" dirty="0"/>
                    </a:p>
                  </a:txBody>
                  <a:tcPr/>
                </a:tc>
                <a:tc>
                  <a:txBody>
                    <a:bodyPr/>
                    <a:lstStyle/>
                    <a:p>
                      <a:endParaRPr lang="en-US" sz="2400" dirty="0"/>
                    </a:p>
                  </a:txBody>
                  <a:tcPr/>
                </a:tc>
                <a:tc>
                  <a:txBody>
                    <a:bodyPr/>
                    <a:lstStyle/>
                    <a:p>
                      <a:r>
                        <a:rPr lang="en-US" sz="2400" dirty="0"/>
                        <a:t>9.1-2.0 is 7.1  </a:t>
                      </a:r>
                    </a:p>
                  </a:txBody>
                  <a:tcPr/>
                </a:tc>
                <a:tc>
                  <a:txBody>
                    <a:bodyPr/>
                    <a:lstStyle/>
                    <a:p>
                      <a:endParaRPr lang="en-US" sz="2400" dirty="0"/>
                    </a:p>
                  </a:txBody>
                  <a:tcPr/>
                </a:tc>
                <a:extLst>
                  <a:ext uri="{0D108BD9-81ED-4DB2-BD59-A6C34878D82A}">
                    <a16:rowId xmlns:a16="http://schemas.microsoft.com/office/drawing/2014/main" val="10004"/>
                  </a:ext>
                </a:extLst>
              </a:tr>
              <a:tr h="448711">
                <a:tc>
                  <a:txBody>
                    <a:bodyPr/>
                    <a:lstStyle/>
                    <a:p>
                      <a:pPr algn="ctr"/>
                      <a:r>
                        <a:rPr lang="en-US" sz="2400" b="1" dirty="0"/>
                        <a:t>*</a:t>
                      </a:r>
                    </a:p>
                  </a:txBody>
                  <a:tcPr/>
                </a:tc>
                <a:tc>
                  <a:txBody>
                    <a:bodyPr/>
                    <a:lstStyle/>
                    <a:p>
                      <a:r>
                        <a:rPr lang="en-US" sz="2400" dirty="0"/>
                        <a:t>Multiplication</a:t>
                      </a:r>
                    </a:p>
                  </a:txBody>
                  <a:tcPr/>
                </a:tc>
                <a:tc>
                  <a:txBody>
                    <a:bodyPr/>
                    <a:lstStyle/>
                    <a:p>
                      <a:r>
                        <a:rPr lang="en-US" sz="2400" dirty="0"/>
                        <a:t>9*2 is 18</a:t>
                      </a:r>
                    </a:p>
                  </a:txBody>
                  <a:tcPr/>
                </a:tc>
                <a:tc>
                  <a:txBody>
                    <a:bodyPr/>
                    <a:lstStyle/>
                    <a:p>
                      <a:endParaRPr lang="en-US" sz="2400" dirty="0"/>
                    </a:p>
                  </a:txBody>
                  <a:tcPr/>
                </a:tc>
                <a:extLst>
                  <a:ext uri="{0D108BD9-81ED-4DB2-BD59-A6C34878D82A}">
                    <a16:rowId xmlns:a16="http://schemas.microsoft.com/office/drawing/2014/main" val="10005"/>
                  </a:ext>
                </a:extLst>
              </a:tr>
              <a:tr h="448711">
                <a:tc>
                  <a:txBody>
                    <a:bodyPr/>
                    <a:lstStyle/>
                    <a:p>
                      <a:pPr algn="ctr"/>
                      <a:endParaRPr lang="en-US" sz="2400" b="1" dirty="0"/>
                    </a:p>
                  </a:txBody>
                  <a:tcPr/>
                </a:tc>
                <a:tc>
                  <a:txBody>
                    <a:bodyPr/>
                    <a:lstStyle/>
                    <a:p>
                      <a:endParaRPr lang="en-US" sz="2400" dirty="0"/>
                    </a:p>
                  </a:txBody>
                  <a:tcPr/>
                </a:tc>
                <a:tc>
                  <a:txBody>
                    <a:bodyPr/>
                    <a:lstStyle/>
                    <a:p>
                      <a:r>
                        <a:rPr lang="en-US" sz="2400" dirty="0"/>
                        <a:t>9.1*2.0 is 18.2</a:t>
                      </a:r>
                    </a:p>
                  </a:txBody>
                  <a:tcPr/>
                </a:tc>
                <a:tc>
                  <a:txBody>
                    <a:bodyPr/>
                    <a:lstStyle/>
                    <a:p>
                      <a:endParaRPr lang="en-US" sz="2400" dirty="0"/>
                    </a:p>
                  </a:txBody>
                  <a:tcPr/>
                </a:tc>
                <a:extLst>
                  <a:ext uri="{0D108BD9-81ED-4DB2-BD59-A6C34878D82A}">
                    <a16:rowId xmlns:a16="http://schemas.microsoft.com/office/drawing/2014/main" val="10006"/>
                  </a:ext>
                </a:extLst>
              </a:tr>
              <a:tr h="480646">
                <a:tc>
                  <a:txBody>
                    <a:bodyPr/>
                    <a:lstStyle/>
                    <a:p>
                      <a:pPr algn="ctr"/>
                      <a:r>
                        <a:rPr lang="en-US" sz="2400" b="1" dirty="0"/>
                        <a:t>/</a:t>
                      </a:r>
                    </a:p>
                  </a:txBody>
                  <a:tcPr/>
                </a:tc>
                <a:tc>
                  <a:txBody>
                    <a:bodyPr/>
                    <a:lstStyle/>
                    <a:p>
                      <a:r>
                        <a:rPr lang="en-US" sz="2400" dirty="0"/>
                        <a:t>Division</a:t>
                      </a:r>
                    </a:p>
                  </a:txBody>
                  <a:tcPr/>
                </a:tc>
                <a:tc>
                  <a:txBody>
                    <a:bodyPr/>
                    <a:lstStyle/>
                    <a:p>
                      <a:r>
                        <a:rPr lang="en-US" sz="2400" dirty="0"/>
                        <a:t>9/2 is 4.25</a:t>
                      </a:r>
                    </a:p>
                  </a:txBody>
                  <a:tcPr/>
                </a:tc>
                <a:tc>
                  <a:txBody>
                    <a:bodyPr/>
                    <a:lstStyle/>
                    <a:p>
                      <a:r>
                        <a:rPr lang="en-US" sz="2400" dirty="0"/>
                        <a:t>In Python3</a:t>
                      </a:r>
                    </a:p>
                  </a:txBody>
                  <a:tcPr/>
                </a:tc>
                <a:extLst>
                  <a:ext uri="{0D108BD9-81ED-4DB2-BD59-A6C34878D82A}">
                    <a16:rowId xmlns:a16="http://schemas.microsoft.com/office/drawing/2014/main" val="10007"/>
                  </a:ext>
                </a:extLst>
              </a:tr>
              <a:tr h="457200">
                <a:tc>
                  <a:txBody>
                    <a:bodyPr/>
                    <a:lstStyle/>
                    <a:p>
                      <a:pPr algn="ctr"/>
                      <a:endParaRPr lang="en-US" sz="2400" b="1" dirty="0"/>
                    </a:p>
                  </a:txBody>
                  <a:tcPr/>
                </a:tc>
                <a:tc>
                  <a:txBody>
                    <a:bodyPr/>
                    <a:lstStyle/>
                    <a:p>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400" dirty="0"/>
                        <a:t>9.1/2.0 is 4.55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2400" dirty="0"/>
                        <a:t>Real div.</a:t>
                      </a:r>
                    </a:p>
                  </a:txBody>
                  <a:tcPr/>
                </a:tc>
                <a:extLst>
                  <a:ext uri="{0D108BD9-81ED-4DB2-BD59-A6C34878D82A}">
                    <a16:rowId xmlns:a16="http://schemas.microsoft.com/office/drawing/2014/main" val="10008"/>
                  </a:ext>
                </a:extLst>
              </a:tr>
              <a:tr h="228600">
                <a:tc>
                  <a:txBody>
                    <a:bodyPr/>
                    <a:lstStyle/>
                    <a:p>
                      <a:pPr algn="ctr"/>
                      <a:r>
                        <a:rPr lang="en-US" sz="2400" b="1" dirty="0"/>
                        <a:t>//</a:t>
                      </a:r>
                    </a:p>
                  </a:txBody>
                  <a:tcPr/>
                </a:tc>
                <a:tc>
                  <a:txBody>
                    <a:bodyPr/>
                    <a:lstStyle/>
                    <a:p>
                      <a:r>
                        <a:rPr lang="en-US" sz="2400" dirty="0"/>
                        <a:t>Integer Division</a:t>
                      </a:r>
                    </a:p>
                  </a:txBody>
                  <a:tcPr/>
                </a:tc>
                <a:tc>
                  <a:txBody>
                    <a:bodyPr/>
                    <a:lstStyle/>
                    <a:p>
                      <a:r>
                        <a:rPr lang="en-US" sz="2400" dirty="0"/>
                        <a:t>9//2 is 4</a:t>
                      </a:r>
                    </a:p>
                  </a:txBody>
                  <a:tcPr/>
                </a:tc>
                <a:tc>
                  <a:txBody>
                    <a:bodyPr/>
                    <a:lstStyle/>
                    <a:p>
                      <a:endParaRPr lang="en-US" sz="2400" dirty="0"/>
                    </a:p>
                  </a:txBody>
                  <a:tcPr/>
                </a:tc>
                <a:extLst>
                  <a:ext uri="{0D108BD9-81ED-4DB2-BD59-A6C34878D82A}">
                    <a16:rowId xmlns:a16="http://schemas.microsoft.com/office/drawing/2014/main" val="10009"/>
                  </a:ext>
                </a:extLst>
              </a:tr>
              <a:tr h="228600">
                <a:tc>
                  <a:txBody>
                    <a:bodyPr/>
                    <a:lstStyle/>
                    <a:p>
                      <a:pPr algn="ctr"/>
                      <a:r>
                        <a:rPr lang="en-US" sz="2400" b="1" dirty="0"/>
                        <a:t>%</a:t>
                      </a:r>
                    </a:p>
                  </a:txBody>
                  <a:tcPr/>
                </a:tc>
                <a:tc>
                  <a:txBody>
                    <a:bodyPr/>
                    <a:lstStyle/>
                    <a:p>
                      <a:r>
                        <a:rPr lang="en-US" sz="2400" dirty="0"/>
                        <a:t>Remainder</a:t>
                      </a:r>
                    </a:p>
                  </a:txBody>
                  <a:tcPr/>
                </a:tc>
                <a:tc>
                  <a:txBody>
                    <a:bodyPr/>
                    <a:lstStyle/>
                    <a:p>
                      <a:r>
                        <a:rPr lang="en-US" sz="2400" dirty="0"/>
                        <a:t>9%2 is 1</a:t>
                      </a:r>
                    </a:p>
                  </a:txBody>
                  <a:tcPr/>
                </a:tc>
                <a:tc>
                  <a:txBody>
                    <a:bodyPr/>
                    <a:lstStyle/>
                    <a:p>
                      <a:endParaRPr lang="en-US" sz="2400" dirty="0"/>
                    </a:p>
                  </a:txBody>
                  <a:tcPr/>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755A2-992E-7482-5962-A1573176FBF5}"/>
              </a:ext>
            </a:extLst>
          </p:cNvPr>
          <p:cNvSpPr>
            <a:spLocks noGrp="1"/>
          </p:cNvSpPr>
          <p:nvPr>
            <p:ph type="title"/>
          </p:nvPr>
        </p:nvSpPr>
        <p:spPr/>
        <p:txBody>
          <a:bodyPr>
            <a:normAutofit fontScale="90000"/>
          </a:bodyPr>
          <a:lstStyle/>
          <a:p>
            <a:pPr algn="l"/>
            <a:br>
              <a:rPr lang="en-US" b="0" i="0" dirty="0">
                <a:solidFill>
                  <a:srgbClr val="000000"/>
                </a:solidFill>
                <a:effectLst/>
                <a:latin typeface="var(--ff-lato)"/>
              </a:rPr>
            </a:br>
            <a:br>
              <a:rPr lang="en-US" b="0" i="0" dirty="0">
                <a:solidFill>
                  <a:srgbClr val="000000"/>
                </a:solidFill>
                <a:effectLst/>
                <a:latin typeface="var(--ff-lato)"/>
              </a:rPr>
            </a:br>
            <a:r>
              <a:rPr lang="en-US" b="0" i="0" dirty="0">
                <a:solidFill>
                  <a:srgbClr val="000000"/>
                </a:solidFill>
                <a:effectLst/>
                <a:latin typeface="Times New Roman" panose="02020603050405020304" pitchFamily="18" charset="0"/>
                <a:cs typeface="Times New Roman" panose="02020603050405020304" pitchFamily="18" charset="0"/>
              </a:rPr>
              <a:t>Debug mode</a:t>
            </a:r>
            <a:br>
              <a:rPr lang="en-US" b="0" i="0" dirty="0">
                <a:solidFill>
                  <a:srgbClr val="000000"/>
                </a:solidFill>
                <a:effectLst/>
                <a:latin typeface="var(--ff-lato)"/>
              </a:rPr>
            </a:br>
            <a:br>
              <a:rPr lang="en-US" dirty="0"/>
            </a:br>
            <a:endParaRPr lang="en-US" dirty="0"/>
          </a:p>
        </p:txBody>
      </p:sp>
      <p:sp>
        <p:nvSpPr>
          <p:cNvPr id="4" name="Content Placeholder 3">
            <a:extLst>
              <a:ext uri="{FF2B5EF4-FFF2-40B4-BE49-F238E27FC236}">
                <a16:creationId xmlns:a16="http://schemas.microsoft.com/office/drawing/2014/main" id="{44A29D8A-7FB9-62DE-B15F-078228D20540}"/>
              </a:ext>
            </a:extLst>
          </p:cNvPr>
          <p:cNvSpPr>
            <a:spLocks noGrp="1"/>
          </p:cNvSpPr>
          <p:nvPr>
            <p:ph sz="half" idx="1"/>
          </p:nvPr>
        </p:nvSpPr>
        <p:spPr/>
        <p:txBody>
          <a:bodyPr>
            <a:normAutofit lnSpcReduction="10000"/>
          </a:bodyPr>
          <a:lstStyle/>
          <a:p>
            <a:pPr algn="l"/>
            <a:r>
              <a:rPr lang="en-US" sz="1800" dirty="0">
                <a:solidFill>
                  <a:srgbClr val="000000"/>
                </a:solidFill>
                <a:latin typeface="Times New Roman" panose="02020603050405020304" pitchFamily="18" charset="0"/>
                <a:cs typeface="Times New Roman" panose="02020603050405020304" pitchFamily="18" charset="0"/>
              </a:rPr>
              <a:t>A </a:t>
            </a:r>
            <a:r>
              <a:rPr lang="en-US" sz="1800" b="1" dirty="0">
                <a:solidFill>
                  <a:srgbClr val="000000"/>
                </a:solidFill>
                <a:latin typeface="Times New Roman" panose="02020603050405020304" pitchFamily="18" charset="0"/>
                <a:cs typeface="Times New Roman" panose="02020603050405020304" pitchFamily="18" charset="0"/>
              </a:rPr>
              <a:t>Flask</a:t>
            </a:r>
            <a:r>
              <a:rPr lang="en-US" sz="1800" dirty="0">
                <a:solidFill>
                  <a:srgbClr val="000000"/>
                </a:solidFill>
                <a:latin typeface="Times New Roman" panose="02020603050405020304" pitchFamily="18" charset="0"/>
                <a:cs typeface="Times New Roman" panose="02020603050405020304" pitchFamily="18" charset="0"/>
              </a:rPr>
              <a:t> application is started by calling the </a:t>
            </a:r>
            <a:r>
              <a:rPr lang="en-US" sz="1800" b="1" dirty="0">
                <a:solidFill>
                  <a:srgbClr val="000000"/>
                </a:solidFill>
                <a:latin typeface="Times New Roman" panose="02020603050405020304" pitchFamily="18" charset="0"/>
                <a:cs typeface="Times New Roman" panose="02020603050405020304" pitchFamily="18" charset="0"/>
              </a:rPr>
              <a:t>run()</a:t>
            </a:r>
            <a:r>
              <a:rPr lang="en-US" sz="1800" dirty="0">
                <a:solidFill>
                  <a:srgbClr val="000000"/>
                </a:solidFill>
                <a:latin typeface="Times New Roman" panose="02020603050405020304" pitchFamily="18" charset="0"/>
                <a:cs typeface="Times New Roman" panose="02020603050405020304" pitchFamily="18" charset="0"/>
              </a:rPr>
              <a:t> method. However, while the application is under development, it should be restarted manually for each change in the code. To avoid this inconvenience, enable </a:t>
            </a:r>
            <a:r>
              <a:rPr lang="en-US" sz="1800" b="1" dirty="0">
                <a:solidFill>
                  <a:srgbClr val="000000"/>
                </a:solidFill>
                <a:latin typeface="Times New Roman" panose="02020603050405020304" pitchFamily="18" charset="0"/>
                <a:cs typeface="Times New Roman" panose="02020603050405020304" pitchFamily="18" charset="0"/>
              </a:rPr>
              <a:t>debug support</a:t>
            </a:r>
            <a:r>
              <a:rPr lang="en-US" sz="1800" dirty="0">
                <a:solidFill>
                  <a:srgbClr val="000000"/>
                </a:solidFill>
                <a:latin typeface="Times New Roman" panose="02020603050405020304" pitchFamily="18" charset="0"/>
                <a:cs typeface="Times New Roman" panose="02020603050405020304" pitchFamily="18" charset="0"/>
              </a:rPr>
              <a:t>. The server will then reload itself if the code changes. It will also provide a useful debugger to track the errors if any, in the application.</a:t>
            </a:r>
          </a:p>
          <a:p>
            <a:pPr algn="l"/>
            <a:r>
              <a:rPr lang="en-US" sz="1800" dirty="0">
                <a:solidFill>
                  <a:srgbClr val="000000"/>
                </a:solidFill>
                <a:latin typeface="Times New Roman" panose="02020603050405020304" pitchFamily="18" charset="0"/>
                <a:cs typeface="Times New Roman" panose="02020603050405020304" pitchFamily="18" charset="0"/>
              </a:rPr>
              <a:t>The </a:t>
            </a:r>
            <a:r>
              <a:rPr lang="en-US" sz="1800" b="1" dirty="0">
                <a:solidFill>
                  <a:srgbClr val="000000"/>
                </a:solidFill>
                <a:latin typeface="Times New Roman" panose="02020603050405020304" pitchFamily="18" charset="0"/>
                <a:cs typeface="Times New Roman" panose="02020603050405020304" pitchFamily="18" charset="0"/>
              </a:rPr>
              <a:t>Debug</a:t>
            </a:r>
            <a:r>
              <a:rPr lang="en-US" sz="1800" dirty="0">
                <a:solidFill>
                  <a:srgbClr val="000000"/>
                </a:solidFill>
                <a:latin typeface="Times New Roman" panose="02020603050405020304" pitchFamily="18" charset="0"/>
                <a:cs typeface="Times New Roman" panose="02020603050405020304" pitchFamily="18" charset="0"/>
              </a:rPr>
              <a:t> mode is enabled by setting the </a:t>
            </a:r>
            <a:r>
              <a:rPr lang="en-US" sz="1800" b="1" dirty="0">
                <a:solidFill>
                  <a:srgbClr val="000000"/>
                </a:solidFill>
                <a:latin typeface="Times New Roman" panose="02020603050405020304" pitchFamily="18" charset="0"/>
                <a:cs typeface="Times New Roman" panose="02020603050405020304" pitchFamily="18" charset="0"/>
              </a:rPr>
              <a:t>debug</a:t>
            </a:r>
            <a:r>
              <a:rPr lang="en-US" sz="1800" dirty="0">
                <a:solidFill>
                  <a:srgbClr val="000000"/>
                </a:solidFill>
                <a:latin typeface="Times New Roman" panose="02020603050405020304" pitchFamily="18" charset="0"/>
                <a:cs typeface="Times New Roman" panose="02020603050405020304" pitchFamily="18" charset="0"/>
              </a:rPr>
              <a:t> property of the </a:t>
            </a:r>
            <a:r>
              <a:rPr lang="en-US" sz="1800" b="1" dirty="0">
                <a:solidFill>
                  <a:srgbClr val="000000"/>
                </a:solidFill>
                <a:latin typeface="Times New Roman" panose="02020603050405020304" pitchFamily="18" charset="0"/>
                <a:cs typeface="Times New Roman" panose="02020603050405020304" pitchFamily="18" charset="0"/>
              </a:rPr>
              <a:t>application</a:t>
            </a:r>
            <a:r>
              <a:rPr lang="en-US" sz="1800" dirty="0">
                <a:solidFill>
                  <a:srgbClr val="000000"/>
                </a:solidFill>
                <a:latin typeface="Times New Roman" panose="02020603050405020304" pitchFamily="18" charset="0"/>
                <a:cs typeface="Times New Roman" panose="02020603050405020304" pitchFamily="18" charset="0"/>
              </a:rPr>
              <a:t> object to </a:t>
            </a:r>
            <a:r>
              <a:rPr lang="en-US" sz="1800" b="1" dirty="0">
                <a:solidFill>
                  <a:srgbClr val="000000"/>
                </a:solidFill>
                <a:latin typeface="Times New Roman" panose="02020603050405020304" pitchFamily="18" charset="0"/>
                <a:cs typeface="Times New Roman" panose="02020603050405020304" pitchFamily="18" charset="0"/>
              </a:rPr>
              <a:t>True</a:t>
            </a:r>
            <a:r>
              <a:rPr lang="en-US" sz="1800" dirty="0">
                <a:solidFill>
                  <a:srgbClr val="000000"/>
                </a:solidFill>
                <a:latin typeface="Times New Roman" panose="02020603050405020304" pitchFamily="18" charset="0"/>
                <a:cs typeface="Times New Roman" panose="02020603050405020304" pitchFamily="18" charset="0"/>
              </a:rPr>
              <a:t> before running or passing the debug parameter to the </a:t>
            </a:r>
            <a:r>
              <a:rPr lang="en-US" sz="1800" b="1" dirty="0">
                <a:solidFill>
                  <a:srgbClr val="000000"/>
                </a:solidFill>
                <a:latin typeface="Times New Roman" panose="02020603050405020304" pitchFamily="18" charset="0"/>
                <a:cs typeface="Times New Roman" panose="02020603050405020304" pitchFamily="18" charset="0"/>
              </a:rPr>
              <a:t>run()</a:t>
            </a:r>
            <a:r>
              <a:rPr lang="en-US" sz="1800" dirty="0">
                <a:solidFill>
                  <a:srgbClr val="000000"/>
                </a:solidFill>
                <a:latin typeface="Times New Roman" panose="02020603050405020304" pitchFamily="18" charset="0"/>
                <a:cs typeface="Times New Roman" panose="02020603050405020304" pitchFamily="18" charset="0"/>
              </a:rPr>
              <a:t> method</a:t>
            </a:r>
            <a:r>
              <a:rPr lang="en-US" sz="1800" dirty="0">
                <a:solidFill>
                  <a:srgbClr val="000000"/>
                </a:solidFill>
                <a:latin typeface="Verdana" panose="020B0604030504040204" pitchFamily="34" charset="0"/>
              </a:rPr>
              <a:t>.</a:t>
            </a:r>
          </a:p>
          <a:p>
            <a:endParaRPr lang="en-US" dirty="0"/>
          </a:p>
        </p:txBody>
      </p:sp>
      <p:pic>
        <p:nvPicPr>
          <p:cNvPr id="7" name="Content Placeholder 6">
            <a:extLst>
              <a:ext uri="{FF2B5EF4-FFF2-40B4-BE49-F238E27FC236}">
                <a16:creationId xmlns:a16="http://schemas.microsoft.com/office/drawing/2014/main" id="{4F109336-01E7-CE42-39E4-E5D14F24747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00485" y="2789360"/>
            <a:ext cx="3377523" cy="1839790"/>
          </a:xfrm>
        </p:spPr>
      </p:pic>
    </p:spTree>
    <p:extLst>
      <p:ext uri="{BB962C8B-B14F-4D97-AF65-F5344CB8AC3E}">
        <p14:creationId xmlns:p14="http://schemas.microsoft.com/office/powerpoint/2010/main" val="230113714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B3ABD8-3536-E73B-6F27-B426CDB74991}"/>
              </a:ext>
            </a:extLst>
          </p:cNvPr>
          <p:cNvSpPr>
            <a:spLocks noGrp="1"/>
          </p:cNvSpPr>
          <p:nvPr>
            <p:ph type="title"/>
          </p:nvPr>
        </p:nvSpPr>
        <p:spPr/>
        <p:txBody>
          <a:bodyPr>
            <a:normAutofit fontScale="90000"/>
          </a:bodyPr>
          <a:lstStyle/>
          <a:p>
            <a:r>
              <a:rPr lang="en-US" b="1" i="0" dirty="0">
                <a:solidFill>
                  <a:srgbClr val="000000"/>
                </a:solidFill>
                <a:effectLst/>
                <a:latin typeface="Times New Roman" panose="02020603050405020304" pitchFamily="18" charset="0"/>
                <a:cs typeface="Times New Roman" panose="02020603050405020304" pitchFamily="18" charset="0"/>
              </a:rPr>
              <a:t>Flask – Routing</a:t>
            </a:r>
            <a:br>
              <a:rPr lang="en-US" b="1" i="0" dirty="0">
                <a:solidFill>
                  <a:srgbClr val="000000"/>
                </a:solidFill>
                <a:effectLst/>
                <a:latin typeface="var(--ff-lato)"/>
              </a:rPr>
            </a:br>
            <a:endParaRPr lang="en-US" dirty="0"/>
          </a:p>
        </p:txBody>
      </p:sp>
      <p:sp>
        <p:nvSpPr>
          <p:cNvPr id="6" name="Content Placeholder 5">
            <a:extLst>
              <a:ext uri="{FF2B5EF4-FFF2-40B4-BE49-F238E27FC236}">
                <a16:creationId xmlns:a16="http://schemas.microsoft.com/office/drawing/2014/main" id="{0078B480-4355-0A33-9CF9-F0D3B3EA4DE8}"/>
              </a:ext>
            </a:extLst>
          </p:cNvPr>
          <p:cNvSpPr>
            <a:spLocks noGrp="1"/>
          </p:cNvSpPr>
          <p:nvPr>
            <p:ph sz="half" idx="1"/>
          </p:nvPr>
        </p:nvSpPr>
        <p:spPr/>
        <p:txBody>
          <a:bodyPr/>
          <a:lstStyle/>
          <a:p>
            <a:r>
              <a:rPr lang="en-US" sz="1800" dirty="0">
                <a:solidFill>
                  <a:srgbClr val="000000"/>
                </a:solidFill>
                <a:latin typeface="Verdana" panose="020B0604030504040204" pitchFamily="34" charset="0"/>
              </a:rPr>
              <a:t>Modern web frameworks use the routing technique to help a user remember application URLs. It is useful to access the desired page directly without having to navigate from the home page</a:t>
            </a:r>
            <a:r>
              <a:rPr lang="en-US" b="0" i="0" dirty="0">
                <a:solidFill>
                  <a:srgbClr val="000000"/>
                </a:solidFill>
                <a:effectLst/>
                <a:latin typeface="Verdana" panose="020B0604030504040204" pitchFamily="34" charset="0"/>
              </a:rPr>
              <a:t>.</a:t>
            </a:r>
            <a:endParaRPr lang="en-US" dirty="0"/>
          </a:p>
        </p:txBody>
      </p:sp>
      <p:pic>
        <p:nvPicPr>
          <p:cNvPr id="9" name="Content Placeholder 8">
            <a:extLst>
              <a:ext uri="{FF2B5EF4-FFF2-40B4-BE49-F238E27FC236}">
                <a16:creationId xmlns:a16="http://schemas.microsoft.com/office/drawing/2014/main" id="{4E5341EB-737E-DE0D-BF05-56D838AC2E4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361215" y="3072911"/>
            <a:ext cx="2611210" cy="1260435"/>
          </a:xfrm>
        </p:spPr>
      </p:pic>
    </p:spTree>
    <p:extLst>
      <p:ext uri="{BB962C8B-B14F-4D97-AF65-F5344CB8AC3E}">
        <p14:creationId xmlns:p14="http://schemas.microsoft.com/office/powerpoint/2010/main" val="84453859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16F3-C10A-2D6A-FA0A-B3E474340B2B}"/>
              </a:ext>
            </a:extLst>
          </p:cNvPr>
          <p:cNvSpPr>
            <a:spLocks noGrp="1"/>
          </p:cNvSpPr>
          <p:nvPr>
            <p:ph type="title"/>
          </p:nvPr>
        </p:nvSpPr>
        <p:spPr>
          <a:xfrm>
            <a:off x="734158" y="1032181"/>
            <a:ext cx="7886700" cy="994172"/>
          </a:xfrm>
        </p:spPr>
        <p:txBody>
          <a:bodyPr/>
          <a:lstStyle/>
          <a:p>
            <a:r>
              <a:rPr lang="en-US" dirty="0">
                <a:latin typeface="Times New Roman" panose="02020603050405020304" pitchFamily="18" charset="0"/>
                <a:cs typeface="Times New Roman" panose="02020603050405020304" pitchFamily="18" charset="0"/>
              </a:rPr>
              <a:t>FLASK-HTTP METHODS</a:t>
            </a:r>
          </a:p>
        </p:txBody>
      </p:sp>
      <p:graphicFrame>
        <p:nvGraphicFramePr>
          <p:cNvPr id="6" name="Content Placeholder 5">
            <a:extLst>
              <a:ext uri="{FF2B5EF4-FFF2-40B4-BE49-F238E27FC236}">
                <a16:creationId xmlns:a16="http://schemas.microsoft.com/office/drawing/2014/main" id="{62C4D26B-3F5E-B658-A80E-A0FF75BBBBDC}"/>
              </a:ext>
            </a:extLst>
          </p:cNvPr>
          <p:cNvGraphicFramePr>
            <a:graphicFrameLocks noGrp="1"/>
          </p:cNvGraphicFramePr>
          <p:nvPr>
            <p:ph idx="1"/>
          </p:nvPr>
        </p:nvGraphicFramePr>
        <p:xfrm>
          <a:off x="1615586" y="2127556"/>
          <a:ext cx="4714875" cy="3679561"/>
        </p:xfrm>
        <a:graphic>
          <a:graphicData uri="http://schemas.openxmlformats.org/drawingml/2006/table">
            <a:tbl>
              <a:tblPr/>
              <a:tblGrid>
                <a:gridCol w="1346333">
                  <a:extLst>
                    <a:ext uri="{9D8B030D-6E8A-4147-A177-3AD203B41FA5}">
                      <a16:colId xmlns:a16="http://schemas.microsoft.com/office/drawing/2014/main" val="718254470"/>
                    </a:ext>
                  </a:extLst>
                </a:gridCol>
                <a:gridCol w="3368543">
                  <a:extLst>
                    <a:ext uri="{9D8B030D-6E8A-4147-A177-3AD203B41FA5}">
                      <a16:colId xmlns:a16="http://schemas.microsoft.com/office/drawing/2014/main" val="491255731"/>
                    </a:ext>
                  </a:extLst>
                </a:gridCol>
              </a:tblGrid>
              <a:tr h="208728">
                <a:tc>
                  <a:txBody>
                    <a:bodyPr/>
                    <a:lstStyle/>
                    <a:p>
                      <a:pPr algn="ctr"/>
                      <a:r>
                        <a:rPr lang="en-US" sz="900" b="1" dirty="0">
                          <a:effectLst/>
                          <a:latin typeface="inherit"/>
                        </a:rPr>
                        <a:t>Methods &amp; Description</a:t>
                      </a:r>
                    </a:p>
                  </a:txBody>
                  <a:tcPr marL="35784" marR="35784" marT="35784" marB="35784" anchor="ctr">
                    <a:lnL>
                      <a:noFill/>
                    </a:lnL>
                    <a:lnR>
                      <a:noFill/>
                    </a:lnR>
                    <a:lnT>
                      <a:noFill/>
                    </a:lnT>
                    <a:lnB>
                      <a:noFill/>
                    </a:lnB>
                    <a:solidFill>
                      <a:srgbClr val="FFFFFF"/>
                    </a:solidFill>
                  </a:tcPr>
                </a:tc>
                <a:tc>
                  <a:txBody>
                    <a:bodyPr/>
                    <a:lstStyle/>
                    <a:p>
                      <a:endParaRPr lang="en-US" sz="900" dirty="0"/>
                    </a:p>
                  </a:txBody>
                  <a:tcPr marL="42941" marR="42941" marT="21470" marB="21470">
                    <a:lnL>
                      <a:noFill/>
                    </a:lnL>
                  </a:tcPr>
                </a:tc>
                <a:extLst>
                  <a:ext uri="{0D108BD9-81ED-4DB2-BD59-A6C34878D82A}">
                    <a16:rowId xmlns:a16="http://schemas.microsoft.com/office/drawing/2014/main" val="3469284484"/>
                  </a:ext>
                </a:extLst>
              </a:tr>
              <a:tr h="688788">
                <a:tc>
                  <a:txBody>
                    <a:bodyPr/>
                    <a:lstStyle/>
                    <a:p>
                      <a:pPr algn="ctr"/>
                      <a:r>
                        <a:rPr lang="en-US" sz="1400">
                          <a:effectLst/>
                        </a:rPr>
                        <a:t>1</a:t>
                      </a:r>
                    </a:p>
                  </a:txBody>
                  <a:tcPr marL="35784" marR="35784" marT="35784" marB="35784" anchor="ctr">
                    <a:lnL>
                      <a:noFill/>
                    </a:lnL>
                    <a:lnR>
                      <a:noFill/>
                    </a:lnR>
                    <a:lnT>
                      <a:noFill/>
                    </a:lnT>
                    <a:lnB>
                      <a:noFill/>
                    </a:lnB>
                    <a:solidFill>
                      <a:srgbClr val="FFFFFF"/>
                    </a:solidFill>
                  </a:tcPr>
                </a:tc>
                <a:tc>
                  <a:txBody>
                    <a:bodyPr/>
                    <a:lstStyle/>
                    <a:p>
                      <a:pPr algn="l"/>
                      <a:r>
                        <a:rPr lang="en-US" sz="1400" b="1" dirty="0">
                          <a:effectLst/>
                          <a:latin typeface="inherit"/>
                        </a:rPr>
                        <a:t>GET</a:t>
                      </a:r>
                      <a:endParaRPr lang="en-US" sz="1400" dirty="0">
                        <a:effectLst/>
                      </a:endParaRPr>
                    </a:p>
                    <a:p>
                      <a:pPr algn="l"/>
                      <a:r>
                        <a:rPr lang="en-US" sz="1400" dirty="0">
                          <a:effectLst/>
                        </a:rPr>
                        <a:t>Sends data in unencrypted form to the server. Most common method.</a:t>
                      </a:r>
                    </a:p>
                  </a:txBody>
                  <a:tcPr marL="35784" marR="35784" marT="35784" marB="35784" anchor="ctr">
                    <a:lnL>
                      <a:noFill/>
                    </a:lnL>
                    <a:lnR>
                      <a:noFill/>
                    </a:lnR>
                    <a:lnB>
                      <a:noFill/>
                    </a:lnB>
                    <a:solidFill>
                      <a:srgbClr val="FFFFFF"/>
                    </a:solidFill>
                  </a:tcPr>
                </a:tc>
                <a:extLst>
                  <a:ext uri="{0D108BD9-81ED-4DB2-BD59-A6C34878D82A}">
                    <a16:rowId xmlns:a16="http://schemas.microsoft.com/office/drawing/2014/main" val="3359130850"/>
                  </a:ext>
                </a:extLst>
              </a:tr>
              <a:tr h="483048">
                <a:tc>
                  <a:txBody>
                    <a:bodyPr/>
                    <a:lstStyle/>
                    <a:p>
                      <a:pPr algn="ctr"/>
                      <a:r>
                        <a:rPr lang="en-US" sz="1400">
                          <a:effectLst/>
                        </a:rPr>
                        <a:t>2</a:t>
                      </a:r>
                    </a:p>
                  </a:txBody>
                  <a:tcPr marL="35784" marR="35784" marT="35784" marB="35784" anchor="ctr">
                    <a:lnL>
                      <a:noFill/>
                    </a:lnL>
                    <a:lnR>
                      <a:noFill/>
                    </a:lnR>
                    <a:lnT>
                      <a:noFill/>
                    </a:lnT>
                    <a:lnB>
                      <a:noFill/>
                    </a:lnB>
                    <a:solidFill>
                      <a:srgbClr val="FFFFFF"/>
                    </a:solidFill>
                  </a:tcPr>
                </a:tc>
                <a:tc>
                  <a:txBody>
                    <a:bodyPr/>
                    <a:lstStyle/>
                    <a:p>
                      <a:pPr algn="l"/>
                      <a:r>
                        <a:rPr lang="en-US" sz="1400" b="1" dirty="0">
                          <a:effectLst/>
                          <a:latin typeface="inherit"/>
                        </a:rPr>
                        <a:t>HEAD</a:t>
                      </a:r>
                      <a:endParaRPr lang="en-US" sz="1400" dirty="0">
                        <a:effectLst/>
                      </a:endParaRPr>
                    </a:p>
                    <a:p>
                      <a:pPr algn="l"/>
                      <a:r>
                        <a:rPr lang="en-US" sz="1400" dirty="0">
                          <a:effectLst/>
                        </a:rPr>
                        <a:t>Same as GET, but without response body</a:t>
                      </a:r>
                    </a:p>
                  </a:txBody>
                  <a:tcPr marL="35784" marR="35784" marT="35784" marB="35784" anchor="ctr">
                    <a:lnL>
                      <a:noFill/>
                    </a:lnL>
                    <a:lnR>
                      <a:noFill/>
                    </a:lnR>
                    <a:lnT>
                      <a:noFill/>
                    </a:lnT>
                    <a:lnB>
                      <a:noFill/>
                    </a:lnB>
                    <a:solidFill>
                      <a:srgbClr val="FFFFFF"/>
                    </a:solidFill>
                  </a:tcPr>
                </a:tc>
                <a:extLst>
                  <a:ext uri="{0D108BD9-81ED-4DB2-BD59-A6C34878D82A}">
                    <a16:rowId xmlns:a16="http://schemas.microsoft.com/office/drawing/2014/main" val="262352284"/>
                  </a:ext>
                </a:extLst>
              </a:tr>
              <a:tr h="894528">
                <a:tc>
                  <a:txBody>
                    <a:bodyPr/>
                    <a:lstStyle/>
                    <a:p>
                      <a:pPr algn="ctr"/>
                      <a:r>
                        <a:rPr lang="en-US" sz="1400">
                          <a:effectLst/>
                        </a:rPr>
                        <a:t>3</a:t>
                      </a:r>
                    </a:p>
                  </a:txBody>
                  <a:tcPr marL="35784" marR="35784" marT="35784" marB="35784" anchor="ctr">
                    <a:lnL>
                      <a:noFill/>
                    </a:lnL>
                    <a:lnR>
                      <a:noFill/>
                    </a:lnR>
                    <a:lnT>
                      <a:noFill/>
                    </a:lnT>
                    <a:lnB>
                      <a:noFill/>
                    </a:lnB>
                    <a:solidFill>
                      <a:srgbClr val="FFFFFF"/>
                    </a:solidFill>
                  </a:tcPr>
                </a:tc>
                <a:tc>
                  <a:txBody>
                    <a:bodyPr/>
                    <a:lstStyle/>
                    <a:p>
                      <a:pPr algn="l"/>
                      <a:r>
                        <a:rPr lang="en-US" sz="1400" b="1">
                          <a:effectLst/>
                          <a:latin typeface="inherit"/>
                        </a:rPr>
                        <a:t>POST</a:t>
                      </a:r>
                      <a:endParaRPr lang="en-US" sz="1400">
                        <a:effectLst/>
                      </a:endParaRPr>
                    </a:p>
                    <a:p>
                      <a:pPr algn="l"/>
                      <a:r>
                        <a:rPr lang="en-US" sz="1400">
                          <a:effectLst/>
                        </a:rPr>
                        <a:t>Used to send HTML form data to server. Data received by POST method is not cached by server.</a:t>
                      </a:r>
                    </a:p>
                  </a:txBody>
                  <a:tcPr marL="35784" marR="35784" marT="35784" marB="35784" anchor="ctr">
                    <a:lnL>
                      <a:noFill/>
                    </a:lnL>
                    <a:lnR>
                      <a:noFill/>
                    </a:lnR>
                    <a:lnT>
                      <a:noFill/>
                    </a:lnT>
                    <a:lnB>
                      <a:noFill/>
                    </a:lnB>
                    <a:solidFill>
                      <a:srgbClr val="FFFFFF"/>
                    </a:solidFill>
                  </a:tcPr>
                </a:tc>
                <a:extLst>
                  <a:ext uri="{0D108BD9-81ED-4DB2-BD59-A6C34878D82A}">
                    <a16:rowId xmlns:a16="http://schemas.microsoft.com/office/drawing/2014/main" val="1302186249"/>
                  </a:ext>
                </a:extLst>
              </a:tr>
              <a:tr h="715681">
                <a:tc>
                  <a:txBody>
                    <a:bodyPr/>
                    <a:lstStyle/>
                    <a:p>
                      <a:pPr algn="ctr"/>
                      <a:r>
                        <a:rPr lang="en-US" sz="1400">
                          <a:effectLst/>
                        </a:rPr>
                        <a:t>4</a:t>
                      </a:r>
                    </a:p>
                  </a:txBody>
                  <a:tcPr marL="35784" marR="35784" marT="35784" marB="35784" anchor="ctr">
                    <a:lnL>
                      <a:noFill/>
                    </a:lnL>
                    <a:lnR>
                      <a:noFill/>
                    </a:lnR>
                    <a:lnT>
                      <a:noFill/>
                    </a:lnT>
                    <a:lnB>
                      <a:noFill/>
                    </a:lnB>
                    <a:solidFill>
                      <a:srgbClr val="FFFFFF"/>
                    </a:solidFill>
                  </a:tcPr>
                </a:tc>
                <a:tc>
                  <a:txBody>
                    <a:bodyPr/>
                    <a:lstStyle/>
                    <a:p>
                      <a:pPr algn="l"/>
                      <a:r>
                        <a:rPr lang="en-US" sz="1400" b="1">
                          <a:effectLst/>
                          <a:latin typeface="inherit"/>
                        </a:rPr>
                        <a:t>PUT</a:t>
                      </a:r>
                      <a:endParaRPr lang="en-US" sz="1400">
                        <a:effectLst/>
                      </a:endParaRPr>
                    </a:p>
                    <a:p>
                      <a:pPr algn="l"/>
                      <a:r>
                        <a:rPr lang="en-US" sz="1400">
                          <a:effectLst/>
                        </a:rPr>
                        <a:t>Replaces all current representations of the target resource with the uploaded content.</a:t>
                      </a:r>
                    </a:p>
                  </a:txBody>
                  <a:tcPr marL="35784" marR="35784" marT="35784" marB="35784" anchor="ctr">
                    <a:lnL>
                      <a:noFill/>
                    </a:lnL>
                    <a:lnR>
                      <a:noFill/>
                    </a:lnR>
                    <a:lnT>
                      <a:noFill/>
                    </a:lnT>
                    <a:lnB>
                      <a:noFill/>
                    </a:lnB>
                    <a:solidFill>
                      <a:srgbClr val="FFFFFF"/>
                    </a:solidFill>
                  </a:tcPr>
                </a:tc>
                <a:extLst>
                  <a:ext uri="{0D108BD9-81ED-4DB2-BD59-A6C34878D82A}">
                    <a16:rowId xmlns:a16="http://schemas.microsoft.com/office/drawing/2014/main" val="207576393"/>
                  </a:ext>
                </a:extLst>
              </a:tr>
              <a:tr h="688788">
                <a:tc>
                  <a:txBody>
                    <a:bodyPr/>
                    <a:lstStyle/>
                    <a:p>
                      <a:pPr algn="ctr"/>
                      <a:r>
                        <a:rPr lang="en-US" sz="1400" dirty="0">
                          <a:effectLst/>
                        </a:rPr>
                        <a:t>5</a:t>
                      </a:r>
                    </a:p>
                  </a:txBody>
                  <a:tcPr marL="35784" marR="35784" marT="35784" marB="35784" anchor="ctr">
                    <a:lnL>
                      <a:noFill/>
                    </a:lnL>
                    <a:lnR>
                      <a:noFill/>
                    </a:lnR>
                    <a:lnT>
                      <a:noFill/>
                    </a:lnT>
                    <a:lnB>
                      <a:noFill/>
                    </a:lnB>
                    <a:solidFill>
                      <a:srgbClr val="FFFFFF"/>
                    </a:solidFill>
                  </a:tcPr>
                </a:tc>
                <a:tc>
                  <a:txBody>
                    <a:bodyPr/>
                    <a:lstStyle/>
                    <a:p>
                      <a:pPr algn="l"/>
                      <a:r>
                        <a:rPr lang="en-US" sz="1400" b="1" dirty="0">
                          <a:effectLst/>
                          <a:latin typeface="inherit"/>
                        </a:rPr>
                        <a:t>DELETE</a:t>
                      </a:r>
                      <a:endParaRPr lang="en-US" sz="1400" dirty="0">
                        <a:effectLst/>
                      </a:endParaRPr>
                    </a:p>
                    <a:p>
                      <a:pPr algn="l"/>
                      <a:r>
                        <a:rPr lang="en-US" sz="1400" dirty="0">
                          <a:effectLst/>
                        </a:rPr>
                        <a:t>Removes all current representations of the target resource given by a URL</a:t>
                      </a:r>
                    </a:p>
                  </a:txBody>
                  <a:tcPr marL="35784" marR="35784" marT="35784" marB="35784" anchor="ctr">
                    <a:lnL>
                      <a:noFill/>
                    </a:lnL>
                    <a:lnR>
                      <a:noFill/>
                    </a:lnR>
                    <a:lnT>
                      <a:noFill/>
                    </a:lnT>
                    <a:lnB>
                      <a:noFill/>
                    </a:lnB>
                    <a:solidFill>
                      <a:srgbClr val="FFFFFF"/>
                    </a:solidFill>
                  </a:tcPr>
                </a:tc>
                <a:extLst>
                  <a:ext uri="{0D108BD9-81ED-4DB2-BD59-A6C34878D82A}">
                    <a16:rowId xmlns:a16="http://schemas.microsoft.com/office/drawing/2014/main" val="168485562"/>
                  </a:ext>
                </a:extLst>
              </a:tr>
            </a:tbl>
          </a:graphicData>
        </a:graphic>
      </p:graphicFrame>
    </p:spTree>
    <p:extLst>
      <p:ext uri="{BB962C8B-B14F-4D97-AF65-F5344CB8AC3E}">
        <p14:creationId xmlns:p14="http://schemas.microsoft.com/office/powerpoint/2010/main" val="36624384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97DCAD-CB20-1620-8DDA-679DD45B0B2F}"/>
              </a:ext>
            </a:extLst>
          </p:cNvPr>
          <p:cNvSpPr>
            <a:spLocks noGrp="1"/>
          </p:cNvSpPr>
          <p:nvPr>
            <p:ph type="title"/>
          </p:nvPr>
        </p:nvSpPr>
        <p:spPr/>
        <p:txBody>
          <a:bodyPr/>
          <a:lstStyle/>
          <a:p>
            <a:r>
              <a:rPr lang="en-US" dirty="0"/>
              <a:t>CODE FOR GET AND POST</a:t>
            </a:r>
          </a:p>
        </p:txBody>
      </p:sp>
      <p:pic>
        <p:nvPicPr>
          <p:cNvPr id="8" name="Content Placeholder 7">
            <a:extLst>
              <a:ext uri="{FF2B5EF4-FFF2-40B4-BE49-F238E27FC236}">
                <a16:creationId xmlns:a16="http://schemas.microsoft.com/office/drawing/2014/main" id="{83A58840-56F2-360F-F023-80921CB4AB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8650" y="2471325"/>
            <a:ext cx="3886200" cy="2773793"/>
          </a:xfrm>
        </p:spPr>
      </p:pic>
      <p:pic>
        <p:nvPicPr>
          <p:cNvPr id="10" name="Content Placeholder 9">
            <a:extLst>
              <a:ext uri="{FF2B5EF4-FFF2-40B4-BE49-F238E27FC236}">
                <a16:creationId xmlns:a16="http://schemas.microsoft.com/office/drawing/2014/main" id="{16E8CB86-E5C2-55A4-0C74-9725199451E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2471324"/>
            <a:ext cx="3886200" cy="2243552"/>
          </a:xfrm>
        </p:spPr>
      </p:pic>
    </p:spTree>
    <p:extLst>
      <p:ext uri="{BB962C8B-B14F-4D97-AF65-F5344CB8AC3E}">
        <p14:creationId xmlns:p14="http://schemas.microsoft.com/office/powerpoint/2010/main" val="19435494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430D3-04E3-DF44-7BD2-25061C1E9831}"/>
              </a:ext>
            </a:extLst>
          </p:cNvPr>
          <p:cNvSpPr>
            <a:spLocks noGrp="1"/>
          </p:cNvSpPr>
          <p:nvPr>
            <p:ph type="title"/>
          </p:nvPr>
        </p:nvSpPr>
        <p:spPr/>
        <p:txBody>
          <a:bodyPr/>
          <a:lstStyle/>
          <a:p>
            <a:r>
              <a:rPr lang="en-US" dirty="0"/>
              <a:t>FLASK TEMPLATES</a:t>
            </a:r>
          </a:p>
        </p:txBody>
      </p:sp>
      <p:sp>
        <p:nvSpPr>
          <p:cNvPr id="3" name="Content Placeholder 2">
            <a:extLst>
              <a:ext uri="{FF2B5EF4-FFF2-40B4-BE49-F238E27FC236}">
                <a16:creationId xmlns:a16="http://schemas.microsoft.com/office/drawing/2014/main" id="{940F50D2-D260-0898-D4B1-DAE68AE95F73}"/>
              </a:ext>
            </a:extLst>
          </p:cNvPr>
          <p:cNvSpPr>
            <a:spLocks noGrp="1"/>
          </p:cNvSpPr>
          <p:nvPr>
            <p:ph sz="half" idx="1"/>
          </p:nvPr>
        </p:nvSpPr>
        <p:spPr/>
        <p:txBody>
          <a:bodyPr>
            <a:normAutofit/>
          </a:bodyPr>
          <a:lstStyle/>
          <a:p>
            <a:r>
              <a:rPr lang="en-US" sz="1800" dirty="0">
                <a:solidFill>
                  <a:srgbClr val="000000"/>
                </a:solidFill>
                <a:latin typeface="Times New Roman" panose="02020603050405020304" pitchFamily="18" charset="0"/>
                <a:cs typeface="Times New Roman" panose="02020603050405020304" pitchFamily="18" charset="0"/>
              </a:rPr>
              <a:t>It is possible to return the output of a function bound to a certain URL in the form of HTML. For instance, in the following script, </a:t>
            </a:r>
            <a:r>
              <a:rPr lang="en-US" sz="1800" b="1" dirty="0">
                <a:solidFill>
                  <a:srgbClr val="000000"/>
                </a:solidFill>
                <a:latin typeface="Times New Roman" panose="02020603050405020304" pitchFamily="18" charset="0"/>
                <a:cs typeface="Times New Roman" panose="02020603050405020304" pitchFamily="18" charset="0"/>
              </a:rPr>
              <a:t>hello()</a:t>
            </a:r>
            <a:r>
              <a:rPr lang="en-US" sz="1800" dirty="0">
                <a:solidFill>
                  <a:srgbClr val="000000"/>
                </a:solidFill>
                <a:latin typeface="Times New Roman" panose="02020603050405020304" pitchFamily="18" charset="0"/>
                <a:cs typeface="Times New Roman" panose="02020603050405020304" pitchFamily="18" charset="0"/>
              </a:rPr>
              <a:t> function will render </a:t>
            </a:r>
            <a:r>
              <a:rPr lang="en-US" sz="1800" b="1" dirty="0">
                <a:solidFill>
                  <a:srgbClr val="000000"/>
                </a:solidFill>
                <a:latin typeface="Times New Roman" panose="02020603050405020304" pitchFamily="18" charset="0"/>
                <a:cs typeface="Times New Roman" panose="02020603050405020304" pitchFamily="18" charset="0"/>
              </a:rPr>
              <a:t>‘Hello World’</a:t>
            </a:r>
            <a:r>
              <a:rPr lang="en-US" sz="1800" dirty="0">
                <a:solidFill>
                  <a:srgbClr val="000000"/>
                </a:solidFill>
                <a:latin typeface="Times New Roman" panose="02020603050405020304" pitchFamily="18" charset="0"/>
                <a:cs typeface="Times New Roman" panose="02020603050405020304" pitchFamily="18" charset="0"/>
              </a:rPr>
              <a:t> with </a:t>
            </a:r>
            <a:r>
              <a:rPr lang="en-US" sz="1800" b="1" dirty="0">
                <a:solidFill>
                  <a:srgbClr val="000000"/>
                </a:solidFill>
                <a:latin typeface="Times New Roman" panose="02020603050405020304" pitchFamily="18" charset="0"/>
                <a:cs typeface="Times New Roman" panose="02020603050405020304" pitchFamily="18" charset="0"/>
              </a:rPr>
              <a:t>&lt;h1&gt;</a:t>
            </a:r>
            <a:r>
              <a:rPr lang="en-US" sz="1800" dirty="0">
                <a:solidFill>
                  <a:srgbClr val="000000"/>
                </a:solidFill>
                <a:latin typeface="Times New Roman" panose="02020603050405020304" pitchFamily="18" charset="0"/>
                <a:cs typeface="Times New Roman" panose="02020603050405020304" pitchFamily="18" charset="0"/>
              </a:rPr>
              <a:t> tag attached to it.</a:t>
            </a:r>
            <a:endParaRPr lang="en-US" sz="18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4DC22A5D-6948-52BE-8538-5A800D24A37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629150" y="3051388"/>
            <a:ext cx="3886200" cy="1613666"/>
          </a:xfrm>
        </p:spPr>
      </p:pic>
    </p:spTree>
    <p:extLst>
      <p:ext uri="{BB962C8B-B14F-4D97-AF65-F5344CB8AC3E}">
        <p14:creationId xmlns:p14="http://schemas.microsoft.com/office/powerpoint/2010/main" val="129508207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546E-FA3A-B894-DA4B-E315971463FF}"/>
              </a:ext>
            </a:extLst>
          </p:cNvPr>
          <p:cNvSpPr>
            <a:spLocks noGrp="1"/>
          </p:cNvSpPr>
          <p:nvPr>
            <p:ph type="title"/>
          </p:nvPr>
        </p:nvSpPr>
        <p:spPr/>
        <p:txBody>
          <a:bodyPr/>
          <a:lstStyle/>
          <a:p>
            <a:r>
              <a:rPr lang="en-US" dirty="0"/>
              <a:t>RNEDERING HTML</a:t>
            </a:r>
          </a:p>
        </p:txBody>
      </p:sp>
      <p:sp>
        <p:nvSpPr>
          <p:cNvPr id="3" name="Content Placeholder 2">
            <a:extLst>
              <a:ext uri="{FF2B5EF4-FFF2-40B4-BE49-F238E27FC236}">
                <a16:creationId xmlns:a16="http://schemas.microsoft.com/office/drawing/2014/main" id="{0E91A820-3951-A239-6C15-5A045F891B53}"/>
              </a:ext>
            </a:extLst>
          </p:cNvPr>
          <p:cNvSpPr>
            <a:spLocks noGrp="1"/>
          </p:cNvSpPr>
          <p:nvPr>
            <p:ph sz="half" idx="1"/>
          </p:nvPr>
        </p:nvSpPr>
        <p:spPr/>
        <p:txBody>
          <a:bodyPr>
            <a:normAutofit/>
          </a:bodyPr>
          <a:lstStyle/>
          <a:p>
            <a:pPr algn="l"/>
            <a:r>
              <a:rPr lang="en-US" sz="1500" dirty="0">
                <a:solidFill>
                  <a:srgbClr val="000000"/>
                </a:solidFill>
                <a:latin typeface="Times New Roman" panose="02020603050405020304" pitchFamily="18" charset="0"/>
                <a:cs typeface="Times New Roman" panose="02020603050405020304" pitchFamily="18" charset="0"/>
              </a:rPr>
              <a:t>However, generating HTML content from Python code is cumbersome, especially when variable data and Python language elements like conditionals or loops need to be put. This would require frequent escaping from HTML.</a:t>
            </a:r>
          </a:p>
          <a:p>
            <a:pPr algn="l"/>
            <a:r>
              <a:rPr lang="en-US" sz="1500" dirty="0">
                <a:solidFill>
                  <a:srgbClr val="000000"/>
                </a:solidFill>
                <a:latin typeface="Times New Roman" panose="02020603050405020304" pitchFamily="18" charset="0"/>
                <a:cs typeface="Times New Roman" panose="02020603050405020304" pitchFamily="18" charset="0"/>
              </a:rPr>
              <a:t>This is where one can take advantage of </a:t>
            </a:r>
            <a:r>
              <a:rPr lang="en-US" sz="1500" b="1" dirty="0">
                <a:solidFill>
                  <a:srgbClr val="000000"/>
                </a:solidFill>
                <a:latin typeface="Times New Roman" panose="02020603050405020304" pitchFamily="18" charset="0"/>
                <a:cs typeface="Times New Roman" panose="02020603050405020304" pitchFamily="18" charset="0"/>
              </a:rPr>
              <a:t>Jinja2</a:t>
            </a:r>
            <a:r>
              <a:rPr lang="en-US" sz="1500" dirty="0">
                <a:solidFill>
                  <a:srgbClr val="000000"/>
                </a:solidFill>
                <a:latin typeface="Times New Roman" panose="02020603050405020304" pitchFamily="18" charset="0"/>
                <a:cs typeface="Times New Roman" panose="02020603050405020304" pitchFamily="18" charset="0"/>
              </a:rPr>
              <a:t> template engine, on which Flask is based. Instead of returning hardcode HTML from the function, a HTML file can be rendered by the </a:t>
            </a:r>
            <a:r>
              <a:rPr lang="en-US" sz="1500" b="1" dirty="0" err="1">
                <a:solidFill>
                  <a:srgbClr val="000000"/>
                </a:solidFill>
                <a:latin typeface="Times New Roman" panose="02020603050405020304" pitchFamily="18" charset="0"/>
                <a:cs typeface="Times New Roman" panose="02020603050405020304" pitchFamily="18" charset="0"/>
              </a:rPr>
              <a:t>render_template</a:t>
            </a:r>
            <a:r>
              <a:rPr lang="en-US" sz="1500" b="1" dirty="0">
                <a:solidFill>
                  <a:srgbClr val="000000"/>
                </a:solidFill>
                <a:latin typeface="Times New Roman" panose="02020603050405020304" pitchFamily="18" charset="0"/>
                <a:cs typeface="Times New Roman" panose="02020603050405020304" pitchFamily="18" charset="0"/>
              </a:rPr>
              <a:t>()</a:t>
            </a:r>
            <a:r>
              <a:rPr lang="en-US" sz="1500" dirty="0">
                <a:solidFill>
                  <a:srgbClr val="000000"/>
                </a:solidFill>
                <a:latin typeface="Times New Roman" panose="02020603050405020304" pitchFamily="18" charset="0"/>
                <a:cs typeface="Times New Roman" panose="02020603050405020304" pitchFamily="18" charset="0"/>
              </a:rPr>
              <a:t> function.</a:t>
            </a:r>
          </a:p>
          <a:p>
            <a:endParaRPr lang="en-US" sz="15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17495C24-4A40-D923-C895-DEEA1A26F34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796780" y="2832949"/>
            <a:ext cx="3550940" cy="2050543"/>
          </a:xfrm>
        </p:spPr>
      </p:pic>
    </p:spTree>
    <p:extLst>
      <p:ext uri="{BB962C8B-B14F-4D97-AF65-F5344CB8AC3E}">
        <p14:creationId xmlns:p14="http://schemas.microsoft.com/office/powerpoint/2010/main" val="52030767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36022-0BBE-8B5D-2115-A157D2F213B1}"/>
              </a:ext>
            </a:extLst>
          </p:cNvPr>
          <p:cNvSpPr>
            <a:spLocks noGrp="1"/>
          </p:cNvSpPr>
          <p:nvPr>
            <p:ph type="title"/>
          </p:nvPr>
        </p:nvSpPr>
        <p:spPr/>
        <p:txBody>
          <a:bodyPr>
            <a:normAutofit fontScale="90000"/>
          </a:bodyPr>
          <a:lstStyle/>
          <a:p>
            <a:r>
              <a:rPr lang="en-US" dirty="0"/>
              <a:t>STRUCTURE OF FINDING TEMPLATES</a:t>
            </a:r>
          </a:p>
        </p:txBody>
      </p:sp>
      <p:sp>
        <p:nvSpPr>
          <p:cNvPr id="3" name="Content Placeholder 2">
            <a:extLst>
              <a:ext uri="{FF2B5EF4-FFF2-40B4-BE49-F238E27FC236}">
                <a16:creationId xmlns:a16="http://schemas.microsoft.com/office/drawing/2014/main" id="{73D37A0D-9E5E-8E5A-06AB-5167C7C0CF5B}"/>
              </a:ext>
            </a:extLst>
          </p:cNvPr>
          <p:cNvSpPr>
            <a:spLocks noGrp="1"/>
          </p:cNvSpPr>
          <p:nvPr>
            <p:ph sz="half" idx="1"/>
          </p:nvPr>
        </p:nvSpPr>
        <p:spPr/>
        <p:txBody>
          <a:bodyPr>
            <a:normAutofit/>
          </a:bodyPr>
          <a:lstStyle/>
          <a:p>
            <a:r>
              <a:rPr lang="en-US" sz="1800" dirty="0">
                <a:solidFill>
                  <a:srgbClr val="000000"/>
                </a:solidFill>
                <a:latin typeface="Verdana" panose="020B0604030504040204" pitchFamily="34" charset="0"/>
              </a:rPr>
              <a:t>Flask will try to find the HTML file in the templates folder, in the same folder in which this script is present.</a:t>
            </a:r>
            <a:endParaRPr lang="en-US" sz="1800" dirty="0"/>
          </a:p>
        </p:txBody>
      </p:sp>
      <p:pic>
        <p:nvPicPr>
          <p:cNvPr id="6" name="Content Placeholder 5">
            <a:extLst>
              <a:ext uri="{FF2B5EF4-FFF2-40B4-BE49-F238E27FC236}">
                <a16:creationId xmlns:a16="http://schemas.microsoft.com/office/drawing/2014/main" id="{E3549579-A2E3-6283-5D44-626E3EC33B4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21814" y="2832950"/>
            <a:ext cx="3300873" cy="1994028"/>
          </a:xfrm>
        </p:spPr>
      </p:pic>
    </p:spTree>
    <p:extLst>
      <p:ext uri="{BB962C8B-B14F-4D97-AF65-F5344CB8AC3E}">
        <p14:creationId xmlns:p14="http://schemas.microsoft.com/office/powerpoint/2010/main" val="38388623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CD2ED-A7F6-B287-8E38-724A1A3C62F3}"/>
              </a:ext>
            </a:extLst>
          </p:cNvPr>
          <p:cNvSpPr>
            <a:spLocks noGrp="1"/>
          </p:cNvSpPr>
          <p:nvPr>
            <p:ph type="title"/>
          </p:nvPr>
        </p:nvSpPr>
        <p:spPr/>
        <p:txBody>
          <a:bodyPr/>
          <a:lstStyle/>
          <a:p>
            <a:r>
              <a:rPr lang="en-US" dirty="0"/>
              <a:t>FLASK STATIC FILES</a:t>
            </a:r>
          </a:p>
        </p:txBody>
      </p:sp>
      <p:sp>
        <p:nvSpPr>
          <p:cNvPr id="3" name="Content Placeholder 2">
            <a:extLst>
              <a:ext uri="{FF2B5EF4-FFF2-40B4-BE49-F238E27FC236}">
                <a16:creationId xmlns:a16="http://schemas.microsoft.com/office/drawing/2014/main" id="{DC622D45-7A16-C5D9-080E-297B6AB1A75C}"/>
              </a:ext>
            </a:extLst>
          </p:cNvPr>
          <p:cNvSpPr>
            <a:spLocks noGrp="1"/>
          </p:cNvSpPr>
          <p:nvPr>
            <p:ph sz="half" idx="1"/>
          </p:nvPr>
        </p:nvSpPr>
        <p:spPr/>
        <p:txBody>
          <a:bodyPr>
            <a:normAutofit/>
          </a:bodyPr>
          <a:lstStyle/>
          <a:p>
            <a:r>
              <a:rPr lang="en-US" sz="1500" dirty="0">
                <a:solidFill>
                  <a:srgbClr val="000000"/>
                </a:solidFill>
                <a:latin typeface="Times New Roman" panose="02020603050405020304" pitchFamily="18" charset="0"/>
                <a:cs typeface="Times New Roman" panose="02020603050405020304" pitchFamily="18" charset="0"/>
              </a:rPr>
              <a:t>A web application often requires a static file such as a </a:t>
            </a:r>
            <a:r>
              <a:rPr lang="en-US" sz="1500" b="1" dirty="0" err="1">
                <a:solidFill>
                  <a:srgbClr val="000000"/>
                </a:solidFill>
                <a:latin typeface="Times New Roman" panose="02020603050405020304" pitchFamily="18" charset="0"/>
                <a:cs typeface="Times New Roman" panose="02020603050405020304" pitchFamily="18" charset="0"/>
              </a:rPr>
              <a:t>javascript</a:t>
            </a:r>
            <a:r>
              <a:rPr lang="en-US" sz="1500" dirty="0">
                <a:solidFill>
                  <a:srgbClr val="000000"/>
                </a:solidFill>
                <a:latin typeface="Times New Roman" panose="02020603050405020304" pitchFamily="18" charset="0"/>
                <a:cs typeface="Times New Roman" panose="02020603050405020304" pitchFamily="18" charset="0"/>
              </a:rPr>
              <a:t> file or a </a:t>
            </a:r>
            <a:r>
              <a:rPr lang="en-US" sz="1500" b="1" dirty="0">
                <a:solidFill>
                  <a:srgbClr val="000000"/>
                </a:solidFill>
                <a:latin typeface="Times New Roman" panose="02020603050405020304" pitchFamily="18" charset="0"/>
                <a:cs typeface="Times New Roman" panose="02020603050405020304" pitchFamily="18" charset="0"/>
              </a:rPr>
              <a:t>CSS</a:t>
            </a:r>
            <a:r>
              <a:rPr lang="en-US" sz="1500" dirty="0">
                <a:solidFill>
                  <a:srgbClr val="000000"/>
                </a:solidFill>
                <a:latin typeface="Times New Roman" panose="02020603050405020304" pitchFamily="18" charset="0"/>
                <a:cs typeface="Times New Roman" panose="02020603050405020304" pitchFamily="18" charset="0"/>
              </a:rPr>
              <a:t> file supporting the display of a web page. Usually, the web server is configured to serve them for you, but during the development, these files are served from </a:t>
            </a:r>
            <a:r>
              <a:rPr lang="en-US" sz="1500" i="1" dirty="0">
                <a:solidFill>
                  <a:srgbClr val="000000"/>
                </a:solidFill>
                <a:latin typeface="Times New Roman" panose="02020603050405020304" pitchFamily="18" charset="0"/>
                <a:cs typeface="Times New Roman" panose="02020603050405020304" pitchFamily="18" charset="0"/>
              </a:rPr>
              <a:t>static</a:t>
            </a:r>
            <a:r>
              <a:rPr lang="en-US" sz="1500" dirty="0">
                <a:solidFill>
                  <a:srgbClr val="000000"/>
                </a:solidFill>
                <a:latin typeface="Times New Roman" panose="02020603050405020304" pitchFamily="18" charset="0"/>
                <a:cs typeface="Times New Roman" panose="02020603050405020304" pitchFamily="18" charset="0"/>
              </a:rPr>
              <a:t> folder in your package or next to your module and it will be available at </a:t>
            </a:r>
            <a:r>
              <a:rPr lang="en-US" sz="1500" b="1" i="1" dirty="0">
                <a:solidFill>
                  <a:srgbClr val="000000"/>
                </a:solidFill>
                <a:latin typeface="Times New Roman" panose="02020603050405020304" pitchFamily="18" charset="0"/>
                <a:cs typeface="Times New Roman" panose="02020603050405020304" pitchFamily="18" charset="0"/>
              </a:rPr>
              <a:t>/static</a:t>
            </a:r>
            <a:r>
              <a:rPr lang="en-US" sz="1500" dirty="0">
                <a:solidFill>
                  <a:srgbClr val="000000"/>
                </a:solidFill>
                <a:latin typeface="Times New Roman" panose="02020603050405020304" pitchFamily="18" charset="0"/>
                <a:cs typeface="Times New Roman" panose="02020603050405020304" pitchFamily="18" charset="0"/>
              </a:rPr>
              <a:t> on the application.</a:t>
            </a:r>
            <a:endParaRPr lang="en-US" sz="1500"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D29E136F-7133-5AA7-F1DD-06EE0B1EA7E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50097" y="1526460"/>
            <a:ext cx="3736703" cy="2157713"/>
          </a:xfrm>
        </p:spPr>
      </p:pic>
      <p:pic>
        <p:nvPicPr>
          <p:cNvPr id="8" name="Picture 7">
            <a:extLst>
              <a:ext uri="{FF2B5EF4-FFF2-40B4-BE49-F238E27FC236}">
                <a16:creationId xmlns:a16="http://schemas.microsoft.com/office/drawing/2014/main" id="{3E481F68-0442-9F49-1B8D-AB84806BC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611" y="3691920"/>
            <a:ext cx="4899514" cy="2130184"/>
          </a:xfrm>
          <a:prstGeom prst="rect">
            <a:avLst/>
          </a:prstGeom>
        </p:spPr>
      </p:pic>
      <p:pic>
        <p:nvPicPr>
          <p:cNvPr id="10" name="Picture 9">
            <a:extLst>
              <a:ext uri="{FF2B5EF4-FFF2-40B4-BE49-F238E27FC236}">
                <a16:creationId xmlns:a16="http://schemas.microsoft.com/office/drawing/2014/main" id="{06CB26FA-CAA1-5240-1EB3-79E14689A6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908" y="4395540"/>
            <a:ext cx="2150569" cy="928817"/>
          </a:xfrm>
          <a:prstGeom prst="rect">
            <a:avLst/>
          </a:prstGeom>
        </p:spPr>
      </p:pic>
    </p:spTree>
    <p:extLst>
      <p:ext uri="{BB962C8B-B14F-4D97-AF65-F5344CB8AC3E}">
        <p14:creationId xmlns:p14="http://schemas.microsoft.com/office/powerpoint/2010/main" val="2311095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914400"/>
          </a:xfrm>
        </p:spPr>
        <p:txBody>
          <a:bodyPr/>
          <a:lstStyle/>
          <a:p>
            <a:r>
              <a:rPr lang="en-US" dirty="0"/>
              <a:t>The // operator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1219200"/>
                <a:ext cx="7924800" cy="4495800"/>
              </a:xfrm>
            </p:spPr>
            <p:txBody>
              <a:bodyPr>
                <a:normAutofit/>
              </a:bodyPr>
              <a:lstStyle/>
              <a:p>
                <a:r>
                  <a:rPr lang="en-US" dirty="0"/>
                  <a:t>Also referred to as “integer division”</a:t>
                </a:r>
              </a:p>
              <a:p>
                <a:r>
                  <a:rPr lang="en-US" dirty="0"/>
                  <a:t>Result is a whole integer (floor of real division)</a:t>
                </a:r>
              </a:p>
              <a:p>
                <a:pPr lvl="1"/>
                <a:r>
                  <a:rPr lang="en-US" dirty="0"/>
                  <a:t>But the type need not be </a:t>
                </a:r>
                <a:r>
                  <a:rPr lang="en-US" dirty="0">
                    <a:solidFill>
                      <a:srgbClr val="FF0000"/>
                    </a:solidFill>
                  </a:rPr>
                  <a:t>int</a:t>
                </a:r>
              </a:p>
              <a:p>
                <a:pPr lvl="1"/>
                <a:r>
                  <a:rPr lang="en-US" dirty="0"/>
                  <a:t>the integral part of the real division </a:t>
                </a:r>
              </a:p>
              <a:p>
                <a:pPr lvl="1"/>
                <a:r>
                  <a:rPr lang="en-US" dirty="0"/>
                  <a:t>rounded towards minus infinity </a:t>
                </a:r>
                <a14:m>
                  <m:oMath xmlns:m="http://schemas.openxmlformats.org/officeDocument/2006/math">
                    <m:r>
                      <a:rPr lang="en-US" b="0" i="1" smtClean="0">
                        <a:latin typeface="Cambria Math" panose="02040503050406030204"/>
                      </a:rPr>
                      <m:t>(−∞)</m:t>
                    </m:r>
                  </m:oMath>
                </a14:m>
                <a:endParaRPr lang="en-US" dirty="0">
                  <a:solidFill>
                    <a:srgbClr val="FF0000"/>
                  </a:solidFill>
                </a:endParaRPr>
              </a:p>
              <a:p>
                <a:r>
                  <a:rPr lang="en-US" dirty="0"/>
                  <a:t>Examples</a:t>
                </a:r>
              </a:p>
              <a:p>
                <a:pPr marL="0" indent="0">
                  <a:buNone/>
                </a:pPr>
                <a:r>
                  <a:rPr lang="en-US" dirty="0"/>
                  <a:t>	</a:t>
                </a:r>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685800" y="1219200"/>
                <a:ext cx="7924800" cy="4495800"/>
              </a:xfrm>
              <a:blipFill rotWithShape="1">
                <a:blip r:embed="rId2"/>
                <a:stretch>
                  <a:fillRect/>
                </a:stretch>
              </a:blipFill>
            </p:spPr>
            <p:txBody>
              <a:bodyPr/>
              <a:lstStyle/>
              <a:p>
                <a:r>
                  <a:rPr lang="en-US" altLang="en-US">
                    <a:noFill/>
                  </a:rPr>
                  <a:t> </a:t>
                </a:r>
              </a:p>
            </p:txBody>
          </p:sp>
        </mc:Fallback>
      </mc:AlternateContent>
      <p:sp>
        <p:nvSpPr>
          <p:cNvPr id="4" name="Date Placeholder 3"/>
          <p:cNvSpPr>
            <a:spLocks noGrp="1"/>
          </p:cNvSpPr>
          <p:nvPr>
            <p:ph type="dt" sz="half" idx="10"/>
          </p:nvPr>
        </p:nvSpPr>
        <p:spPr/>
        <p:txBody>
          <a:bodyPr/>
          <a:lstStyle/>
          <a:p>
            <a:pPr>
              <a:defRPr/>
            </a:pPr>
            <a:fld id="{45A83E61-336E-4C36-980C-41E1D9E1DA95}" type="datetime1">
              <a:rPr lang="en-US" smtClean="0"/>
              <a:t>12/5/2023</a:t>
            </a:fld>
            <a:endParaRPr lang="en-US" dirty="0"/>
          </a:p>
        </p:txBody>
      </p:sp>
      <p:sp>
        <p:nvSpPr>
          <p:cNvPr id="6" name="Footer Placeholder 5"/>
          <p:cNvSpPr>
            <a:spLocks noGrp="1"/>
          </p:cNvSpPr>
          <p:nvPr>
            <p:ph type="ftr" sz="quarter" idx="11"/>
          </p:nvPr>
        </p:nvSpPr>
        <p:spPr/>
        <p:txBody>
          <a:bodyPr/>
          <a:lstStyle/>
          <a:p>
            <a:pPr>
              <a:defRPr/>
            </a:pPr>
            <a:r>
              <a:rPr lang="en-US" dirty="0"/>
              <a:t>Programming</a:t>
            </a:r>
          </a:p>
        </p:txBody>
      </p:sp>
      <p:sp>
        <p:nvSpPr>
          <p:cNvPr id="5" name="Slide Number Placeholder 4"/>
          <p:cNvSpPr>
            <a:spLocks noGrp="1"/>
          </p:cNvSpPr>
          <p:nvPr>
            <p:ph type="sldNum" sz="quarter" idx="12"/>
          </p:nvPr>
        </p:nvSpPr>
        <p:spPr/>
        <p:txBody>
          <a:bodyPr/>
          <a:lstStyle/>
          <a:p>
            <a:pPr>
              <a:defRPr/>
            </a:pPr>
            <a:fld id="{EC0A9AF3-268B-496B-8C8B-87FFEF969083}" type="slidenum">
              <a:rPr lang="en-US" smtClean="0"/>
              <a:t>21</a:t>
            </a:fld>
            <a:endParaRPr lang="en-US" dirty="0"/>
          </a:p>
        </p:txBody>
      </p:sp>
      <p:graphicFrame>
        <p:nvGraphicFramePr>
          <p:cNvPr id="7" name="Table 6"/>
          <p:cNvGraphicFramePr>
            <a:graphicFrameLocks noGrp="1"/>
          </p:cNvGraphicFramePr>
          <p:nvPr/>
        </p:nvGraphicFramePr>
        <p:xfrm>
          <a:off x="762000" y="4953000"/>
          <a:ext cx="7924800" cy="1280160"/>
        </p:xfrm>
        <a:graphic>
          <a:graphicData uri="http://schemas.openxmlformats.org/drawingml/2006/table">
            <a:tbl>
              <a:tblPr firstRow="1" bandRow="1">
                <a:tableStyleId>{5940675A-B579-460E-94D1-54222C63F5DA}</a:tableStyleId>
              </a:tblPr>
              <a:tblGrid>
                <a:gridCol w="2641600">
                  <a:extLst>
                    <a:ext uri="{9D8B030D-6E8A-4147-A177-3AD203B41FA5}">
                      <a16:colId xmlns:a16="http://schemas.microsoft.com/office/drawing/2014/main" val="20000"/>
                    </a:ext>
                  </a:extLst>
                </a:gridCol>
                <a:gridCol w="2641600">
                  <a:extLst>
                    <a:ext uri="{9D8B030D-6E8A-4147-A177-3AD203B41FA5}">
                      <a16:colId xmlns:a16="http://schemas.microsoft.com/office/drawing/2014/main" val="20001"/>
                    </a:ext>
                  </a:extLst>
                </a:gridCol>
                <a:gridCol w="2641600">
                  <a:extLst>
                    <a:ext uri="{9D8B030D-6E8A-4147-A177-3AD203B41FA5}">
                      <a16:colId xmlns:a16="http://schemas.microsoft.com/office/drawing/2014/main" val="2000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3600" b="1" dirty="0">
                          <a:solidFill>
                            <a:srgbClr val="FF0000"/>
                          </a:solidFill>
                        </a:rPr>
                        <a:t>9//4 is 2</a:t>
                      </a:r>
                    </a:p>
                  </a:txBody>
                  <a:tcPr anchor="b"/>
                </a:tc>
                <a:tc>
                  <a:txBody>
                    <a:bodyPr/>
                    <a:lstStyle/>
                    <a:p>
                      <a:pPr algn="ctr"/>
                      <a:r>
                        <a:rPr lang="en-US" sz="3600" b="1" dirty="0">
                          <a:solidFill>
                            <a:srgbClr val="FF0000"/>
                          </a:solidFill>
                        </a:rPr>
                        <a:t>(-1)//2 is -1</a:t>
                      </a:r>
                    </a:p>
                  </a:txBody>
                  <a:tcPr anchor="ctr"/>
                </a:tc>
                <a:tc>
                  <a:txBody>
                    <a:bodyPr/>
                    <a:lstStyle/>
                    <a:p>
                      <a:pPr algn="ctr"/>
                      <a:r>
                        <a:rPr lang="en-US" sz="3600" b="1" dirty="0">
                          <a:solidFill>
                            <a:srgbClr val="FF0000"/>
                          </a:solidFill>
                        </a:rPr>
                        <a:t>(-1)//(-2)</a:t>
                      </a:r>
                      <a:r>
                        <a:rPr lang="en-US" sz="3600" b="1" baseline="0" dirty="0">
                          <a:solidFill>
                            <a:srgbClr val="FF0000"/>
                          </a:solidFill>
                        </a:rPr>
                        <a:t> is 0</a:t>
                      </a:r>
                      <a:endParaRPr lang="en-US" sz="3600" b="1" dirty="0">
                        <a:solidFill>
                          <a:srgbClr val="FF0000"/>
                        </a:solidFill>
                      </a:endParaRPr>
                    </a:p>
                  </a:txBody>
                  <a:tcPr anchor="ct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3600" b="1" dirty="0">
                          <a:solidFill>
                            <a:srgbClr val="FF0000"/>
                          </a:solidFill>
                        </a:rPr>
                        <a:t>1//2 is 0</a:t>
                      </a:r>
                    </a:p>
                  </a:txBody>
                  <a:tcPr anchor="ctr"/>
                </a:tc>
                <a:tc>
                  <a:txBody>
                    <a:bodyPr/>
                    <a:lstStyle/>
                    <a:p>
                      <a:pPr algn="ctr"/>
                      <a:r>
                        <a:rPr lang="en-US" sz="3600" b="1" dirty="0">
                          <a:solidFill>
                            <a:srgbClr val="FF0000"/>
                          </a:solidFill>
                        </a:rPr>
                        <a:t>1//(-2) is -1</a:t>
                      </a:r>
                    </a:p>
                  </a:txBody>
                  <a:tcPr anchor="ctr"/>
                </a:tc>
                <a:tc>
                  <a:txBody>
                    <a:bodyPr/>
                    <a:lstStyle/>
                    <a:p>
                      <a:pPr algn="ctr"/>
                      <a:r>
                        <a:rPr lang="en-US" sz="3600" b="1" dirty="0">
                          <a:solidFill>
                            <a:srgbClr val="FF0000"/>
                          </a:solidFill>
                        </a:rPr>
                        <a:t>9//4.5 is 2.0</a:t>
                      </a:r>
                    </a:p>
                  </a:txBody>
                  <a:tcPr anchor="ct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772400" cy="914400"/>
          </a:xfrm>
        </p:spPr>
        <p:txBody>
          <a:bodyPr/>
          <a:lstStyle/>
          <a:p>
            <a:r>
              <a:rPr lang="en-US" dirty="0"/>
              <a:t>The % operator</a:t>
            </a:r>
          </a:p>
        </p:txBody>
      </p:sp>
      <p:sp>
        <p:nvSpPr>
          <p:cNvPr id="3" name="Content Placeholder 2"/>
          <p:cNvSpPr>
            <a:spLocks noGrp="1"/>
          </p:cNvSpPr>
          <p:nvPr>
            <p:ph idx="1"/>
          </p:nvPr>
        </p:nvSpPr>
        <p:spPr>
          <a:xfrm>
            <a:off x="609600" y="1219200"/>
            <a:ext cx="7772400" cy="5181600"/>
          </a:xfrm>
        </p:spPr>
        <p:txBody>
          <a:bodyPr>
            <a:normAutofit/>
          </a:bodyPr>
          <a:lstStyle/>
          <a:p>
            <a:r>
              <a:rPr lang="en-US" sz="3600" dirty="0"/>
              <a:t>The remainder operator </a:t>
            </a:r>
            <a:r>
              <a:rPr lang="en-US" sz="3600" dirty="0">
                <a:solidFill>
                  <a:srgbClr val="FF0000"/>
                </a:solidFill>
              </a:rPr>
              <a:t>%</a:t>
            </a:r>
            <a:r>
              <a:rPr lang="en-US" sz="3600" dirty="0"/>
              <a:t> returns the remainder of the result of dividing its first operand by its second.</a:t>
            </a:r>
          </a:p>
          <a:p>
            <a:endParaRPr lang="en-US" sz="3600" dirty="0"/>
          </a:p>
        </p:txBody>
      </p:sp>
      <p:sp>
        <p:nvSpPr>
          <p:cNvPr id="4" name="Date Placeholder 3"/>
          <p:cNvSpPr>
            <a:spLocks noGrp="1"/>
          </p:cNvSpPr>
          <p:nvPr>
            <p:ph type="dt" sz="half" idx="10"/>
          </p:nvPr>
        </p:nvSpPr>
        <p:spPr/>
        <p:txBody>
          <a:bodyPr/>
          <a:lstStyle/>
          <a:p>
            <a:pPr>
              <a:defRPr/>
            </a:pPr>
            <a:fld id="{00A10D81-F66C-4CA7-9BAB-0A14B8096161}" type="datetime1">
              <a:rPr lang="en-US" smtClean="0"/>
              <a:t>12/5/2023</a:t>
            </a:fld>
            <a:endParaRPr lang="en-US" dirty="0"/>
          </a:p>
        </p:txBody>
      </p:sp>
      <p:sp>
        <p:nvSpPr>
          <p:cNvPr id="6" name="Footer Placeholder 5"/>
          <p:cNvSpPr>
            <a:spLocks noGrp="1"/>
          </p:cNvSpPr>
          <p:nvPr>
            <p:ph type="ftr" sz="quarter" idx="11"/>
          </p:nvPr>
        </p:nvSpPr>
        <p:spPr/>
        <p:txBody>
          <a:bodyPr/>
          <a:lstStyle/>
          <a:p>
            <a:pPr>
              <a:defRPr/>
            </a:pPr>
            <a:r>
              <a:rPr lang="en-US" dirty="0"/>
              <a:t>Programming</a:t>
            </a:r>
          </a:p>
        </p:txBody>
      </p:sp>
      <p:sp>
        <p:nvSpPr>
          <p:cNvPr id="5" name="Slide Number Placeholder 4"/>
          <p:cNvSpPr>
            <a:spLocks noGrp="1"/>
          </p:cNvSpPr>
          <p:nvPr>
            <p:ph type="sldNum" sz="quarter" idx="12"/>
          </p:nvPr>
        </p:nvSpPr>
        <p:spPr/>
        <p:txBody>
          <a:bodyPr/>
          <a:lstStyle/>
          <a:p>
            <a:pPr>
              <a:defRPr/>
            </a:pPr>
            <a:fld id="{EC0A9AF3-268B-496B-8C8B-87FFEF969083}" type="slidenum">
              <a:rPr lang="en-US" smtClean="0"/>
              <a:t>22</a:t>
            </a:fld>
            <a:endParaRPr lang="en-US" dirty="0"/>
          </a:p>
        </p:txBody>
      </p:sp>
      <p:graphicFrame>
        <p:nvGraphicFramePr>
          <p:cNvPr id="7" name="Table 6"/>
          <p:cNvGraphicFramePr>
            <a:graphicFrameLocks noGrp="1"/>
          </p:cNvGraphicFramePr>
          <p:nvPr/>
        </p:nvGraphicFramePr>
        <p:xfrm>
          <a:off x="381000" y="3276600"/>
          <a:ext cx="7924800" cy="1280160"/>
        </p:xfrm>
        <a:graphic>
          <a:graphicData uri="http://schemas.openxmlformats.org/drawingml/2006/table">
            <a:tbl>
              <a:tblPr firstRow="1" bandRow="1">
                <a:tableStyleId>{5940675A-B579-460E-94D1-54222C63F5DA}</a:tableStyleId>
              </a:tblPr>
              <a:tblGrid>
                <a:gridCol w="2641600">
                  <a:extLst>
                    <a:ext uri="{9D8B030D-6E8A-4147-A177-3AD203B41FA5}">
                      <a16:colId xmlns:a16="http://schemas.microsoft.com/office/drawing/2014/main" val="20000"/>
                    </a:ext>
                  </a:extLst>
                </a:gridCol>
                <a:gridCol w="2641600">
                  <a:extLst>
                    <a:ext uri="{9D8B030D-6E8A-4147-A177-3AD203B41FA5}">
                      <a16:colId xmlns:a16="http://schemas.microsoft.com/office/drawing/2014/main" val="20001"/>
                    </a:ext>
                  </a:extLst>
                </a:gridCol>
                <a:gridCol w="2641600">
                  <a:extLst>
                    <a:ext uri="{9D8B030D-6E8A-4147-A177-3AD203B41FA5}">
                      <a16:colId xmlns:a16="http://schemas.microsoft.com/office/drawing/2014/main" val="2000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3600" b="1" dirty="0">
                          <a:solidFill>
                            <a:srgbClr val="FF0000"/>
                          </a:solidFill>
                        </a:rPr>
                        <a:t>9%4 is 1</a:t>
                      </a:r>
                    </a:p>
                  </a:txBody>
                  <a:tcPr anchor="b"/>
                </a:tc>
                <a:tc>
                  <a:txBody>
                    <a:bodyPr/>
                    <a:lstStyle/>
                    <a:p>
                      <a:pPr algn="ctr"/>
                      <a:r>
                        <a:rPr lang="en-US" sz="3600" b="1" dirty="0">
                          <a:solidFill>
                            <a:srgbClr val="FF0000"/>
                          </a:solidFill>
                        </a:rPr>
                        <a:t>(-1)%2 is 1</a:t>
                      </a:r>
                    </a:p>
                  </a:txBody>
                  <a:tcPr anchor="ctr"/>
                </a:tc>
                <a:tc>
                  <a:txBody>
                    <a:bodyPr/>
                    <a:lstStyle/>
                    <a:p>
                      <a:pPr algn="ctr"/>
                      <a:r>
                        <a:rPr lang="en-US" sz="3600" b="1" dirty="0">
                          <a:solidFill>
                            <a:srgbClr val="FF0000"/>
                          </a:solidFill>
                        </a:rPr>
                        <a:t>(-1)//(-2)</a:t>
                      </a:r>
                      <a:r>
                        <a:rPr lang="en-US" sz="3600" b="1" baseline="0" dirty="0">
                          <a:solidFill>
                            <a:srgbClr val="FF0000"/>
                          </a:solidFill>
                        </a:rPr>
                        <a:t> is 0</a:t>
                      </a:r>
                      <a:endParaRPr lang="en-US" sz="3600" b="1" dirty="0">
                        <a:solidFill>
                          <a:srgbClr val="FF0000"/>
                        </a:solidFill>
                      </a:endParaRPr>
                    </a:p>
                  </a:txBody>
                  <a:tcPr anchor="ct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3600" b="1" dirty="0">
                          <a:solidFill>
                            <a:srgbClr val="FF0000"/>
                          </a:solidFill>
                        </a:rPr>
                        <a:t>9%4.5 is 0.0</a:t>
                      </a:r>
                    </a:p>
                  </a:txBody>
                  <a:tcPr anchor="ctr"/>
                </a:tc>
                <a:tc>
                  <a:txBody>
                    <a:bodyPr/>
                    <a:lstStyle/>
                    <a:p>
                      <a:pPr algn="ctr"/>
                      <a:r>
                        <a:rPr lang="en-US" sz="3600" b="1" dirty="0">
                          <a:solidFill>
                            <a:srgbClr val="FF0000"/>
                          </a:solidFill>
                        </a:rPr>
                        <a:t>1%(-2) is 1</a:t>
                      </a:r>
                    </a:p>
                  </a:txBody>
                  <a:tcPr anchor="ctr"/>
                </a:tc>
                <a:tc>
                  <a:txBody>
                    <a:bodyPr/>
                    <a:lstStyle/>
                    <a:p>
                      <a:pPr algn="ctr"/>
                      <a:r>
                        <a:rPr lang="en-US" sz="3600" b="1" dirty="0">
                          <a:solidFill>
                            <a:srgbClr val="FF0000"/>
                          </a:solidFill>
                        </a:rPr>
                        <a:t>1%0.6 is 0.4</a:t>
                      </a:r>
                    </a:p>
                  </a:txBody>
                  <a:tcPr anchor="ctr"/>
                </a:tc>
                <a:extLst>
                  <a:ext uri="{0D108BD9-81ED-4DB2-BD59-A6C34878D82A}">
                    <a16:rowId xmlns:a16="http://schemas.microsoft.com/office/drawing/2014/main" val="10001"/>
                  </a:ext>
                </a:extLst>
              </a:tr>
            </a:tbl>
          </a:graphicData>
        </a:graphic>
      </p:graphicFrame>
      <p:sp>
        <p:nvSpPr>
          <p:cNvPr id="9" name="TextBox 8"/>
          <p:cNvSpPr txBox="1"/>
          <p:nvPr/>
        </p:nvSpPr>
        <p:spPr>
          <a:xfrm>
            <a:off x="1219200" y="5235714"/>
            <a:ext cx="6705682" cy="707886"/>
          </a:xfrm>
          <a:prstGeom prst="rect">
            <a:avLst/>
          </a:prstGeom>
          <a:solidFill>
            <a:schemeClr val="accent1">
              <a:lumMod val="20000"/>
              <a:lumOff val="80000"/>
            </a:schemeClr>
          </a:solidFill>
        </p:spPr>
        <p:txBody>
          <a:bodyPr wrap="none" rtlCol="0">
            <a:spAutoFit/>
          </a:bodyPr>
          <a:lstStyle/>
          <a:p>
            <a:r>
              <a:rPr lang="en-US" sz="4000" b="1" dirty="0">
                <a:solidFill>
                  <a:schemeClr val="tx1"/>
                </a:solidFill>
              </a:rPr>
              <a:t>Ideally: x == (x//y)*y + x %y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Conditional Statements</a:t>
            </a:r>
          </a:p>
        </p:txBody>
      </p:sp>
      <p:sp>
        <p:nvSpPr>
          <p:cNvPr id="3" name="Content Placeholder 2"/>
          <p:cNvSpPr>
            <a:spLocks noGrp="1"/>
          </p:cNvSpPr>
          <p:nvPr>
            <p:ph idx="1"/>
          </p:nvPr>
        </p:nvSpPr>
        <p:spPr>
          <a:xfrm>
            <a:off x="0" y="1066800"/>
            <a:ext cx="7162800" cy="5257800"/>
          </a:xfrm>
        </p:spPr>
        <p:txBody>
          <a:bodyPr>
            <a:noAutofit/>
          </a:bodyPr>
          <a:lstStyle/>
          <a:p>
            <a:r>
              <a:rPr lang="en-US" sz="4000" dirty="0"/>
              <a:t>In daily routine</a:t>
            </a:r>
          </a:p>
          <a:p>
            <a:pPr lvl="1"/>
            <a:r>
              <a:rPr lang="en-US" sz="3600" dirty="0"/>
              <a:t>If it is very hot, I will skip exercise.</a:t>
            </a:r>
          </a:p>
          <a:p>
            <a:pPr lvl="1"/>
            <a:r>
              <a:rPr lang="en-US" sz="3600" dirty="0"/>
              <a:t>If there is a quiz tomorrow, I will first study and then sleep. Otherwise I will sleep now.</a:t>
            </a:r>
          </a:p>
          <a:p>
            <a:pPr lvl="1"/>
            <a:r>
              <a:rPr lang="en-US" sz="3600" dirty="0"/>
              <a:t>If I have to buy coffee, I will                 go left. Else I will go                 straight. </a:t>
            </a:r>
          </a:p>
        </p:txBody>
      </p:sp>
      <p:sp>
        <p:nvSpPr>
          <p:cNvPr id="4" name="Date Placeholder 3"/>
          <p:cNvSpPr>
            <a:spLocks noGrp="1"/>
          </p:cNvSpPr>
          <p:nvPr>
            <p:ph type="dt" sz="half" idx="10"/>
          </p:nvPr>
        </p:nvSpPr>
        <p:spPr/>
        <p:txBody>
          <a:bodyPr/>
          <a:lstStyle/>
          <a:p>
            <a:pPr>
              <a:defRPr/>
            </a:pPr>
            <a:fld id="{086D23DE-FC11-40EC-AC72-3DAFA60F16EE}" type="datetime7">
              <a:rPr lang="en-US" smtClean="0"/>
              <a:t>Dec-23</a:t>
            </a:fld>
            <a:endParaRPr lang="en-US" dirty="0"/>
          </a:p>
        </p:txBody>
      </p:sp>
      <p:sp>
        <p:nvSpPr>
          <p:cNvPr id="6" name="Footer Placeholder 5"/>
          <p:cNvSpPr>
            <a:spLocks noGrp="1"/>
          </p:cNvSpPr>
          <p:nvPr>
            <p:ph type="ftr" sz="quarter" idx="11"/>
          </p:nvPr>
        </p:nvSpPr>
        <p:spPr/>
        <p:txBody>
          <a:bodyPr/>
          <a:lstStyle/>
          <a:p>
            <a:pPr>
              <a:defRPr/>
            </a:pPr>
            <a:r>
              <a:rPr lang="en-US" dirty="0"/>
              <a:t>Programming</a:t>
            </a:r>
          </a:p>
        </p:txBody>
      </p:sp>
      <p:sp>
        <p:nvSpPr>
          <p:cNvPr id="5" name="Slide Number Placeholder 4"/>
          <p:cNvSpPr>
            <a:spLocks noGrp="1"/>
          </p:cNvSpPr>
          <p:nvPr>
            <p:ph type="sldNum" sz="quarter" idx="12"/>
          </p:nvPr>
        </p:nvSpPr>
        <p:spPr/>
        <p:txBody>
          <a:bodyPr/>
          <a:lstStyle/>
          <a:p>
            <a:pPr>
              <a:defRPr/>
            </a:pPr>
            <a:fld id="{EC0A9AF3-268B-496B-8C8B-87FFEF969083}" type="slidenum">
              <a:rPr lang="en-US" smtClean="0"/>
              <a:t>23</a:t>
            </a:fld>
            <a:endParaRPr lang="en-US" dirty="0"/>
          </a:p>
        </p:txBody>
      </p:sp>
      <p:sp>
        <p:nvSpPr>
          <p:cNvPr id="10" name="Rectangle 9"/>
          <p:cNvSpPr/>
          <p:nvPr/>
        </p:nvSpPr>
        <p:spPr>
          <a:xfrm>
            <a:off x="5943600" y="1295400"/>
            <a:ext cx="123433" cy="1818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5572992" y="1066800"/>
            <a:ext cx="3314239" cy="5791200"/>
            <a:chOff x="5572992" y="1066800"/>
            <a:chExt cx="3314239" cy="5791200"/>
          </a:xfrm>
        </p:grpSpPr>
        <p:sp>
          <p:nvSpPr>
            <p:cNvPr id="8" name="Rectangle 7"/>
            <p:cNvSpPr/>
            <p:nvPr/>
          </p:nvSpPr>
          <p:spPr>
            <a:xfrm>
              <a:off x="7696200" y="1447800"/>
              <a:ext cx="585300" cy="5410200"/>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572992" y="2286000"/>
              <a:ext cx="2656608" cy="609600"/>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C:\Users\karkare\AppData\Local\Microsoft\Windows\INetCache\IE\N2P4WHXF\littlestorefront[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2992" y="1066800"/>
              <a:ext cx="1723942" cy="134683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Program Files (x86)\Microsoft Office\MEDIA\CAGCAT10\j0212957.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558708">
              <a:off x="7397216" y="5166762"/>
              <a:ext cx="1830629" cy="11494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karkare\AppData\Local\Microsoft\Windows\INetCache\IE\7OQ3GPY8\120px-Coffee_Time_Logo[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767" y="1084132"/>
              <a:ext cx="772392" cy="727336"/>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533400"/>
          </a:xfrm>
        </p:spPr>
        <p:txBody>
          <a:bodyPr>
            <a:normAutofit fontScale="90000"/>
          </a:bodyPr>
          <a:lstStyle/>
          <a:p>
            <a:r>
              <a:rPr lang="en-US" dirty="0"/>
              <a:t>if-else statement</a:t>
            </a:r>
          </a:p>
        </p:txBody>
      </p:sp>
      <p:sp>
        <p:nvSpPr>
          <p:cNvPr id="3" name="Content Placeholder 2"/>
          <p:cNvSpPr>
            <a:spLocks noGrp="1"/>
          </p:cNvSpPr>
          <p:nvPr>
            <p:ph idx="1"/>
          </p:nvPr>
        </p:nvSpPr>
        <p:spPr>
          <a:xfrm>
            <a:off x="228600" y="914400"/>
            <a:ext cx="8839200" cy="1143000"/>
          </a:xfrm>
        </p:spPr>
        <p:txBody>
          <a:bodyPr/>
          <a:lstStyle/>
          <a:p>
            <a:r>
              <a:rPr lang="en-US" dirty="0"/>
              <a:t>Compare two integers and print the min.</a:t>
            </a:r>
          </a:p>
          <a:p>
            <a:endParaRPr lang="en-US" dirty="0"/>
          </a:p>
          <a:p>
            <a:endParaRPr lang="en-US" dirty="0"/>
          </a:p>
          <a:p>
            <a:endParaRPr lang="en-US" dirty="0"/>
          </a:p>
          <a:p>
            <a:endParaRPr lang="en-US" dirty="0"/>
          </a:p>
          <a:p>
            <a:endParaRPr lang="en-US" dirty="0"/>
          </a:p>
        </p:txBody>
      </p:sp>
      <p:sp>
        <p:nvSpPr>
          <p:cNvPr id="4" name="Date Placeholder 3"/>
          <p:cNvSpPr>
            <a:spLocks noGrp="1"/>
          </p:cNvSpPr>
          <p:nvPr>
            <p:ph type="dt" sz="half" idx="10"/>
          </p:nvPr>
        </p:nvSpPr>
        <p:spPr/>
        <p:txBody>
          <a:bodyPr/>
          <a:lstStyle/>
          <a:p>
            <a:pPr>
              <a:defRPr/>
            </a:pPr>
            <a:fld id="{279CED17-1AE7-4D71-806B-AE40A1844B10}" type="datetime7">
              <a:rPr lang="en-US" smtClean="0"/>
              <a:t>Dec-23</a:t>
            </a:fld>
            <a:endParaRPr lang="en-US" dirty="0"/>
          </a:p>
        </p:txBody>
      </p:sp>
      <p:sp>
        <p:nvSpPr>
          <p:cNvPr id="5" name="Footer Placeholder 4"/>
          <p:cNvSpPr>
            <a:spLocks noGrp="1"/>
          </p:cNvSpPr>
          <p:nvPr>
            <p:ph type="ftr" sz="quarter" idx="11"/>
          </p:nvPr>
        </p:nvSpPr>
        <p:spPr/>
        <p:txBody>
          <a:bodyPr/>
          <a:lstStyle/>
          <a:p>
            <a:pPr>
              <a:defRPr/>
            </a:pPr>
            <a:r>
              <a:rPr lang="en-US" dirty="0"/>
              <a:t>Programming</a:t>
            </a:r>
          </a:p>
        </p:txBody>
      </p:sp>
      <p:sp>
        <p:nvSpPr>
          <p:cNvPr id="6" name="Slide Number Placeholder 5"/>
          <p:cNvSpPr>
            <a:spLocks noGrp="1"/>
          </p:cNvSpPr>
          <p:nvPr>
            <p:ph type="sldNum" sz="quarter" idx="12"/>
          </p:nvPr>
        </p:nvSpPr>
        <p:spPr/>
        <p:txBody>
          <a:bodyPr/>
          <a:lstStyle/>
          <a:p>
            <a:pPr>
              <a:defRPr/>
            </a:pPr>
            <a:fld id="{EC0A9AF3-268B-496B-8C8B-87FFEF969083}" type="slidenum">
              <a:rPr lang="en-US" smtClean="0"/>
              <a:t>24</a:t>
            </a:fld>
            <a:endParaRPr lang="en-US" dirty="0"/>
          </a:p>
        </p:txBody>
      </p:sp>
      <p:sp>
        <p:nvSpPr>
          <p:cNvPr id="6149" name="AutoShape 5"/>
          <p:cNvSpPr>
            <a:spLocks noChangeArrowheads="1"/>
          </p:cNvSpPr>
          <p:nvPr/>
        </p:nvSpPr>
        <p:spPr bwMode="auto">
          <a:xfrm>
            <a:off x="5257800" y="1638300"/>
            <a:ext cx="3810000" cy="2362200"/>
          </a:xfrm>
          <a:prstGeom prst="roundRect">
            <a:avLst>
              <a:gd name="adj" fmla="val 16667"/>
            </a:avLst>
          </a:prstGeom>
          <a:solidFill>
            <a:srgbClr val="FFE39D"/>
          </a:solidFill>
          <a:ln w="936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452755" indent="-452755" defTabSz="0">
              <a:tabLst>
                <a:tab pos="452120" algn="l"/>
                <a:tab pos="899795" algn="l"/>
                <a:tab pos="1349375" algn="l"/>
                <a:tab pos="1798320" algn="l"/>
                <a:tab pos="2247900" algn="l"/>
                <a:tab pos="2696845" algn="l"/>
                <a:tab pos="3146425" algn="l"/>
                <a:tab pos="3595370" algn="l"/>
                <a:tab pos="4044950" algn="l"/>
                <a:tab pos="4493895" algn="l"/>
                <a:tab pos="4943475" algn="l"/>
                <a:tab pos="5392420" algn="l"/>
                <a:tab pos="5842000" algn="l"/>
                <a:tab pos="6290945" algn="l"/>
                <a:tab pos="6740525" algn="l"/>
                <a:tab pos="7189470" algn="l"/>
                <a:tab pos="7639050" algn="l"/>
                <a:tab pos="8087995" algn="l"/>
                <a:tab pos="8537575" algn="l"/>
                <a:tab pos="8986520" algn="l"/>
                <a:tab pos="9436100" algn="l"/>
              </a:tabLst>
              <a:defRPr>
                <a:solidFill>
                  <a:srgbClr val="000000"/>
                </a:solidFill>
                <a:latin typeface="Arial" panose="020B0604020202020204" pitchFamily="34" charset="0"/>
                <a:cs typeface="Arial" panose="020B0604020202020204" pitchFamily="34" charset="0"/>
              </a:defRPr>
            </a:lvl1pPr>
            <a:lvl2pPr defTabSz="0">
              <a:tabLst>
                <a:tab pos="452120" algn="l"/>
                <a:tab pos="899795" algn="l"/>
                <a:tab pos="1349375" algn="l"/>
                <a:tab pos="1798320" algn="l"/>
                <a:tab pos="2247900" algn="l"/>
                <a:tab pos="2696845" algn="l"/>
                <a:tab pos="3146425" algn="l"/>
                <a:tab pos="3595370" algn="l"/>
                <a:tab pos="4044950" algn="l"/>
                <a:tab pos="4493895" algn="l"/>
                <a:tab pos="4943475" algn="l"/>
                <a:tab pos="5392420" algn="l"/>
                <a:tab pos="5842000" algn="l"/>
                <a:tab pos="6290945" algn="l"/>
                <a:tab pos="6740525" algn="l"/>
                <a:tab pos="7189470" algn="l"/>
                <a:tab pos="7639050" algn="l"/>
                <a:tab pos="8087995" algn="l"/>
                <a:tab pos="8537575" algn="l"/>
                <a:tab pos="8986520" algn="l"/>
                <a:tab pos="9436100" algn="l"/>
              </a:tabLst>
              <a:defRPr>
                <a:solidFill>
                  <a:srgbClr val="000000"/>
                </a:solidFill>
                <a:latin typeface="Arial" panose="020B0604020202020204" pitchFamily="34" charset="0"/>
                <a:cs typeface="Arial" panose="020B0604020202020204" pitchFamily="34" charset="0"/>
              </a:defRPr>
            </a:lvl2pPr>
            <a:lvl3pPr defTabSz="0">
              <a:tabLst>
                <a:tab pos="452120" algn="l"/>
                <a:tab pos="899795" algn="l"/>
                <a:tab pos="1349375" algn="l"/>
                <a:tab pos="1798320" algn="l"/>
                <a:tab pos="2247900" algn="l"/>
                <a:tab pos="2696845" algn="l"/>
                <a:tab pos="3146425" algn="l"/>
                <a:tab pos="3595370" algn="l"/>
                <a:tab pos="4044950" algn="l"/>
                <a:tab pos="4493895" algn="l"/>
                <a:tab pos="4943475" algn="l"/>
                <a:tab pos="5392420" algn="l"/>
                <a:tab pos="5842000" algn="l"/>
                <a:tab pos="6290945" algn="l"/>
                <a:tab pos="6740525" algn="l"/>
                <a:tab pos="7189470" algn="l"/>
                <a:tab pos="7639050" algn="l"/>
                <a:tab pos="8087995" algn="l"/>
                <a:tab pos="8537575" algn="l"/>
                <a:tab pos="8986520" algn="l"/>
                <a:tab pos="9436100" algn="l"/>
              </a:tabLst>
              <a:defRPr>
                <a:solidFill>
                  <a:srgbClr val="000000"/>
                </a:solidFill>
                <a:latin typeface="Arial" panose="020B0604020202020204" pitchFamily="34" charset="0"/>
                <a:cs typeface="Arial" panose="020B0604020202020204" pitchFamily="34" charset="0"/>
              </a:defRPr>
            </a:lvl3pPr>
            <a:lvl4pPr defTabSz="0">
              <a:tabLst>
                <a:tab pos="452120" algn="l"/>
                <a:tab pos="899795" algn="l"/>
                <a:tab pos="1349375" algn="l"/>
                <a:tab pos="1798320" algn="l"/>
                <a:tab pos="2247900" algn="l"/>
                <a:tab pos="2696845" algn="l"/>
                <a:tab pos="3146425" algn="l"/>
                <a:tab pos="3595370" algn="l"/>
                <a:tab pos="4044950" algn="l"/>
                <a:tab pos="4493895" algn="l"/>
                <a:tab pos="4943475" algn="l"/>
                <a:tab pos="5392420" algn="l"/>
                <a:tab pos="5842000" algn="l"/>
                <a:tab pos="6290945" algn="l"/>
                <a:tab pos="6740525" algn="l"/>
                <a:tab pos="7189470" algn="l"/>
                <a:tab pos="7639050" algn="l"/>
                <a:tab pos="8087995" algn="l"/>
                <a:tab pos="8537575" algn="l"/>
                <a:tab pos="8986520" algn="l"/>
                <a:tab pos="9436100" algn="l"/>
              </a:tabLst>
              <a:defRPr>
                <a:solidFill>
                  <a:srgbClr val="000000"/>
                </a:solidFill>
                <a:latin typeface="Arial" panose="020B0604020202020204" pitchFamily="34" charset="0"/>
                <a:cs typeface="Arial" panose="020B0604020202020204" pitchFamily="34" charset="0"/>
              </a:defRPr>
            </a:lvl4pPr>
            <a:lvl5pPr defTabSz="0">
              <a:tabLst>
                <a:tab pos="452120" algn="l"/>
                <a:tab pos="899795" algn="l"/>
                <a:tab pos="1349375" algn="l"/>
                <a:tab pos="1798320" algn="l"/>
                <a:tab pos="2247900" algn="l"/>
                <a:tab pos="2696845" algn="l"/>
                <a:tab pos="3146425" algn="l"/>
                <a:tab pos="3595370" algn="l"/>
                <a:tab pos="4044950" algn="l"/>
                <a:tab pos="4493895" algn="l"/>
                <a:tab pos="4943475" algn="l"/>
                <a:tab pos="5392420" algn="l"/>
                <a:tab pos="5842000" algn="l"/>
                <a:tab pos="6290945" algn="l"/>
                <a:tab pos="6740525" algn="l"/>
                <a:tab pos="7189470" algn="l"/>
                <a:tab pos="7639050" algn="l"/>
                <a:tab pos="8087995" algn="l"/>
                <a:tab pos="8537575" algn="l"/>
                <a:tab pos="8986520" algn="l"/>
                <a:tab pos="9436100" algn="l"/>
              </a:tabLst>
              <a:defRPr>
                <a:solidFill>
                  <a:srgbClr val="000000"/>
                </a:solidFill>
                <a:latin typeface="Arial" panose="020B0604020202020204" pitchFamily="34" charset="0"/>
                <a:cs typeface="Arial" panose="020B0604020202020204" pitchFamily="34" charset="0"/>
              </a:defRPr>
            </a:lvl5pPr>
            <a:lvl6pPr marL="2514600" indent="-228600" defTabSz="448945" fontAlgn="base">
              <a:spcBef>
                <a:spcPct val="0"/>
              </a:spcBef>
              <a:spcAft>
                <a:spcPct val="0"/>
              </a:spcAft>
              <a:buClr>
                <a:srgbClr val="000000"/>
              </a:buClr>
              <a:buSzPct val="100000"/>
              <a:buFont typeface="Times New Roman" panose="02020603050405020304" pitchFamily="16" charset="0"/>
              <a:tabLst>
                <a:tab pos="452120" algn="l"/>
                <a:tab pos="899795" algn="l"/>
                <a:tab pos="1349375" algn="l"/>
                <a:tab pos="1798320" algn="l"/>
                <a:tab pos="2247900" algn="l"/>
                <a:tab pos="2696845" algn="l"/>
                <a:tab pos="3146425" algn="l"/>
                <a:tab pos="3595370" algn="l"/>
                <a:tab pos="4044950" algn="l"/>
                <a:tab pos="4493895" algn="l"/>
                <a:tab pos="4943475" algn="l"/>
                <a:tab pos="5392420" algn="l"/>
                <a:tab pos="5842000" algn="l"/>
                <a:tab pos="6290945" algn="l"/>
                <a:tab pos="6740525" algn="l"/>
                <a:tab pos="7189470" algn="l"/>
                <a:tab pos="7639050" algn="l"/>
                <a:tab pos="8087995" algn="l"/>
                <a:tab pos="8537575" algn="l"/>
                <a:tab pos="8986520" algn="l"/>
                <a:tab pos="9436100" algn="l"/>
              </a:tabLst>
              <a:defRPr>
                <a:solidFill>
                  <a:srgbClr val="000000"/>
                </a:solidFill>
                <a:latin typeface="Arial" panose="020B0604020202020204" pitchFamily="34" charset="0"/>
                <a:cs typeface="Arial" panose="020B0604020202020204" pitchFamily="34" charset="0"/>
              </a:defRPr>
            </a:lvl6pPr>
            <a:lvl7pPr marL="2971800" indent="-228600" defTabSz="448945" fontAlgn="base">
              <a:spcBef>
                <a:spcPct val="0"/>
              </a:spcBef>
              <a:spcAft>
                <a:spcPct val="0"/>
              </a:spcAft>
              <a:buClr>
                <a:srgbClr val="000000"/>
              </a:buClr>
              <a:buSzPct val="100000"/>
              <a:buFont typeface="Times New Roman" panose="02020603050405020304" pitchFamily="16" charset="0"/>
              <a:tabLst>
                <a:tab pos="452120" algn="l"/>
                <a:tab pos="899795" algn="l"/>
                <a:tab pos="1349375" algn="l"/>
                <a:tab pos="1798320" algn="l"/>
                <a:tab pos="2247900" algn="l"/>
                <a:tab pos="2696845" algn="l"/>
                <a:tab pos="3146425" algn="l"/>
                <a:tab pos="3595370" algn="l"/>
                <a:tab pos="4044950" algn="l"/>
                <a:tab pos="4493895" algn="l"/>
                <a:tab pos="4943475" algn="l"/>
                <a:tab pos="5392420" algn="l"/>
                <a:tab pos="5842000" algn="l"/>
                <a:tab pos="6290945" algn="l"/>
                <a:tab pos="6740525" algn="l"/>
                <a:tab pos="7189470" algn="l"/>
                <a:tab pos="7639050" algn="l"/>
                <a:tab pos="8087995" algn="l"/>
                <a:tab pos="8537575" algn="l"/>
                <a:tab pos="8986520" algn="l"/>
                <a:tab pos="9436100" algn="l"/>
              </a:tabLst>
              <a:defRPr>
                <a:solidFill>
                  <a:srgbClr val="000000"/>
                </a:solidFill>
                <a:latin typeface="Arial" panose="020B0604020202020204" pitchFamily="34" charset="0"/>
                <a:cs typeface="Arial" panose="020B0604020202020204" pitchFamily="34" charset="0"/>
              </a:defRPr>
            </a:lvl7pPr>
            <a:lvl8pPr marL="3429000" indent="-228600" defTabSz="448945" fontAlgn="base">
              <a:spcBef>
                <a:spcPct val="0"/>
              </a:spcBef>
              <a:spcAft>
                <a:spcPct val="0"/>
              </a:spcAft>
              <a:buClr>
                <a:srgbClr val="000000"/>
              </a:buClr>
              <a:buSzPct val="100000"/>
              <a:buFont typeface="Times New Roman" panose="02020603050405020304" pitchFamily="16" charset="0"/>
              <a:tabLst>
                <a:tab pos="452120" algn="l"/>
                <a:tab pos="899795" algn="l"/>
                <a:tab pos="1349375" algn="l"/>
                <a:tab pos="1798320" algn="l"/>
                <a:tab pos="2247900" algn="l"/>
                <a:tab pos="2696845" algn="l"/>
                <a:tab pos="3146425" algn="l"/>
                <a:tab pos="3595370" algn="l"/>
                <a:tab pos="4044950" algn="l"/>
                <a:tab pos="4493895" algn="l"/>
                <a:tab pos="4943475" algn="l"/>
                <a:tab pos="5392420" algn="l"/>
                <a:tab pos="5842000" algn="l"/>
                <a:tab pos="6290945" algn="l"/>
                <a:tab pos="6740525" algn="l"/>
                <a:tab pos="7189470" algn="l"/>
                <a:tab pos="7639050" algn="l"/>
                <a:tab pos="8087995" algn="l"/>
                <a:tab pos="8537575" algn="l"/>
                <a:tab pos="8986520" algn="l"/>
                <a:tab pos="9436100" algn="l"/>
              </a:tabLst>
              <a:defRPr>
                <a:solidFill>
                  <a:srgbClr val="000000"/>
                </a:solidFill>
                <a:latin typeface="Arial" panose="020B0604020202020204" pitchFamily="34" charset="0"/>
                <a:cs typeface="Arial" panose="020B0604020202020204" pitchFamily="34" charset="0"/>
              </a:defRPr>
            </a:lvl8pPr>
            <a:lvl9pPr marL="3886200" indent="-228600" defTabSz="448945" fontAlgn="base">
              <a:spcBef>
                <a:spcPct val="0"/>
              </a:spcBef>
              <a:spcAft>
                <a:spcPct val="0"/>
              </a:spcAft>
              <a:buClr>
                <a:srgbClr val="000000"/>
              </a:buClr>
              <a:buSzPct val="100000"/>
              <a:buFont typeface="Times New Roman" panose="02020603050405020304" pitchFamily="16" charset="0"/>
              <a:tabLst>
                <a:tab pos="452120" algn="l"/>
                <a:tab pos="899795" algn="l"/>
                <a:tab pos="1349375" algn="l"/>
                <a:tab pos="1798320" algn="l"/>
                <a:tab pos="2247900" algn="l"/>
                <a:tab pos="2696845" algn="l"/>
                <a:tab pos="3146425" algn="l"/>
                <a:tab pos="3595370" algn="l"/>
                <a:tab pos="4044950" algn="l"/>
                <a:tab pos="4493895" algn="l"/>
                <a:tab pos="4943475" algn="l"/>
                <a:tab pos="5392420" algn="l"/>
                <a:tab pos="5842000" algn="l"/>
                <a:tab pos="6290945" algn="l"/>
                <a:tab pos="6740525" algn="l"/>
                <a:tab pos="7189470" algn="l"/>
                <a:tab pos="7639050" algn="l"/>
                <a:tab pos="8087995" algn="l"/>
                <a:tab pos="8537575" algn="l"/>
                <a:tab pos="8986520" algn="l"/>
                <a:tab pos="9436100" algn="l"/>
              </a:tabLst>
              <a:defRPr>
                <a:solidFill>
                  <a:srgbClr val="000000"/>
                </a:solidFill>
                <a:latin typeface="Arial" panose="020B0604020202020204" pitchFamily="34" charset="0"/>
                <a:cs typeface="Arial" panose="020B0604020202020204" pitchFamily="34" charset="0"/>
              </a:defRPr>
            </a:lvl9pPr>
          </a:lstStyle>
          <a:p>
            <a:pPr>
              <a:buFont typeface="Times New Roman" panose="02020603050405020304" pitchFamily="16" charset="0"/>
              <a:buAutoNum type="arabicPeriod"/>
            </a:pPr>
            <a:r>
              <a:rPr lang="en-US" altLang="en-US" sz="2800" dirty="0">
                <a:ea typeface="MS PGothic" panose="020B0600070205080204" pitchFamily="32" charset="-128"/>
              </a:rPr>
              <a:t>Check if x is less than y.</a:t>
            </a:r>
          </a:p>
          <a:p>
            <a:pPr>
              <a:buFont typeface="Times New Roman" panose="02020603050405020304" pitchFamily="16" charset="0"/>
              <a:buAutoNum type="arabicPeriod"/>
            </a:pPr>
            <a:r>
              <a:rPr lang="en-US" altLang="en-US" sz="2800" dirty="0">
                <a:ea typeface="MS PGothic" panose="020B0600070205080204" pitchFamily="32" charset="-128"/>
              </a:rPr>
              <a:t>If so, print x </a:t>
            </a:r>
          </a:p>
          <a:p>
            <a:pPr>
              <a:buFont typeface="Times New Roman" panose="02020603050405020304" pitchFamily="16" charset="0"/>
              <a:buAutoNum type="arabicPeriod"/>
            </a:pPr>
            <a:r>
              <a:rPr lang="en-US" altLang="en-US" sz="2800" dirty="0">
                <a:ea typeface="MS PGothic" panose="020B0600070205080204" pitchFamily="32" charset="-128"/>
              </a:rPr>
              <a:t>Otherwise, print y.</a:t>
            </a:r>
          </a:p>
        </p:txBody>
      </p:sp>
      <p:sp>
        <p:nvSpPr>
          <p:cNvPr id="6147" name="AutoShape 3"/>
          <p:cNvSpPr>
            <a:spLocks noChangeArrowheads="1"/>
          </p:cNvSpPr>
          <p:nvPr/>
        </p:nvSpPr>
        <p:spPr bwMode="auto">
          <a:xfrm>
            <a:off x="152400" y="1524000"/>
            <a:ext cx="5105400" cy="3352800"/>
          </a:xfrm>
          <a:prstGeom prst="roundRect">
            <a:avLst>
              <a:gd name="adj" fmla="val 16667"/>
            </a:avLst>
          </a:prstGeom>
          <a:solidFill>
            <a:schemeClr val="accent4">
              <a:lumMod val="20000"/>
              <a:lumOff val="80000"/>
            </a:schemeClr>
          </a:solidFill>
          <a:ln w="9360">
            <a:solidFill>
              <a:srgbClr val="000000"/>
            </a:solidFill>
            <a:miter lim="800000"/>
          </a:ln>
          <a:effectLst/>
        </p:spPr>
        <p:txBody>
          <a:bodyPr lIns="90000" tIns="46800" rIns="90000" bIns="46800"/>
          <a:lstStyle>
            <a:lvl1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3600" b="1" dirty="0">
                <a:solidFill>
                  <a:srgbClr val="FF0000"/>
                </a:solidFill>
                <a:latin typeface="+mn-lt"/>
              </a:rPr>
              <a:t>if</a:t>
            </a:r>
            <a:r>
              <a:rPr lang="en-US" altLang="en-US" sz="3600" dirty="0">
                <a:solidFill>
                  <a:srgbClr val="FF0000"/>
                </a:solidFill>
                <a:latin typeface="+mn-lt"/>
              </a:rPr>
              <a:t>  x &lt; y:</a:t>
            </a:r>
          </a:p>
          <a:p>
            <a:pPr>
              <a:buClrTx/>
              <a:buFontTx/>
              <a:buNone/>
            </a:pPr>
            <a:r>
              <a:rPr lang="en-US" altLang="en-US" sz="3600" dirty="0">
                <a:solidFill>
                  <a:srgbClr val="FF0000"/>
                </a:solidFill>
                <a:latin typeface="+mn-lt"/>
              </a:rPr>
              <a:t>         print (x)</a:t>
            </a:r>
          </a:p>
          <a:p>
            <a:pPr>
              <a:buClrTx/>
              <a:buFontTx/>
              <a:buNone/>
            </a:pPr>
            <a:r>
              <a:rPr lang="en-US" altLang="en-US" sz="3600" b="1" dirty="0">
                <a:solidFill>
                  <a:srgbClr val="FF0000"/>
                </a:solidFill>
                <a:latin typeface="+mn-lt"/>
              </a:rPr>
              <a:t>else:</a:t>
            </a:r>
            <a:endParaRPr lang="en-US" altLang="en-US" sz="3600" dirty="0">
              <a:solidFill>
                <a:srgbClr val="FF0000"/>
              </a:solidFill>
              <a:latin typeface="+mn-lt"/>
            </a:endParaRPr>
          </a:p>
          <a:p>
            <a:pPr>
              <a:buClrTx/>
              <a:buFontTx/>
              <a:buNone/>
            </a:pPr>
            <a:r>
              <a:rPr lang="en-US" altLang="en-US" sz="3600" dirty="0">
                <a:solidFill>
                  <a:srgbClr val="FF0000"/>
                </a:solidFill>
                <a:latin typeface="+mn-lt"/>
              </a:rPr>
              <a:t>         print (y)</a:t>
            </a:r>
          </a:p>
          <a:p>
            <a:pPr>
              <a:buClrTx/>
              <a:buFontTx/>
              <a:buNone/>
            </a:pPr>
            <a:r>
              <a:rPr lang="en-US" altLang="en-US" sz="3600" dirty="0">
                <a:solidFill>
                  <a:srgbClr val="FF0000"/>
                </a:solidFill>
                <a:latin typeface="+mn-lt"/>
              </a:rPr>
              <a:t>print (‘is the minimum’)</a:t>
            </a:r>
          </a:p>
        </p:txBody>
      </p:sp>
      <p:sp>
        <p:nvSpPr>
          <p:cNvPr id="6150" name="AutoShape 6"/>
          <p:cNvSpPr/>
          <p:nvPr/>
        </p:nvSpPr>
        <p:spPr bwMode="auto">
          <a:xfrm rot="10800000">
            <a:off x="4114799" y="1676398"/>
            <a:ext cx="1142999" cy="2324101"/>
          </a:xfrm>
          <a:prstGeom prst="leftBrace">
            <a:avLst>
              <a:gd name="adj1" fmla="val 8333"/>
              <a:gd name="adj2" fmla="val 51132"/>
            </a:avLst>
          </a:prstGeom>
          <a:solidFill>
            <a:schemeClr val="accent4">
              <a:lumMod val="20000"/>
              <a:lumOff val="80000"/>
            </a:schemeClr>
          </a:solidFill>
          <a:ln w="38100">
            <a:solidFill>
              <a:srgbClr val="000000"/>
            </a:solidFill>
            <a:miter lim="800000"/>
          </a:ln>
          <a:effectLst/>
        </p:spPr>
        <p:txBody>
          <a:bodyPr wrap="none" anchor="ctr"/>
          <a:lstStyle/>
          <a:p>
            <a:endParaRPr lang="en-US"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AutoShape 1"/>
          <p:cNvSpPr>
            <a:spLocks noChangeArrowheads="1"/>
          </p:cNvSpPr>
          <p:nvPr/>
        </p:nvSpPr>
        <p:spPr bwMode="auto">
          <a:xfrm>
            <a:off x="7315200" y="3581400"/>
            <a:ext cx="1295400" cy="1219200"/>
          </a:xfrm>
          <a:prstGeom prst="roundRect">
            <a:avLst>
              <a:gd name="adj" fmla="val 16667"/>
            </a:avLst>
          </a:prstGeom>
          <a:solidFill>
            <a:srgbClr val="CF9401"/>
          </a:solidFill>
          <a:ln w="936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7171" name="Text Box 3"/>
          <p:cNvSpPr txBox="1">
            <a:spLocks noChangeArrowheads="1"/>
          </p:cNvSpPr>
          <p:nvPr/>
        </p:nvSpPr>
        <p:spPr bwMode="auto">
          <a:xfrm>
            <a:off x="704850" y="2762250"/>
            <a:ext cx="4781550" cy="3867150"/>
          </a:xfrm>
          <a:prstGeom prst="rect">
            <a:avLst/>
          </a:prstGeom>
          <a:solidFill>
            <a:schemeClr val="accent4">
              <a:lumMod val="20000"/>
              <a:lumOff val="80000"/>
            </a:schemeClr>
          </a:solidFill>
          <a:ln w="9360">
            <a:solidFill>
              <a:srgbClr val="000000"/>
            </a:solidFill>
            <a:round/>
          </a:ln>
          <a:effectLst/>
        </p:spPr>
        <p:txBody>
          <a:bodyPr/>
          <a:lstStyle>
            <a:lvl1pPr defTabSz="0">
              <a:tabLst>
                <a:tab pos="400050" algn="l"/>
                <a:tab pos="847725" algn="l"/>
                <a:tab pos="1296670" algn="l"/>
                <a:tab pos="1746250" algn="l"/>
                <a:tab pos="2195195" algn="l"/>
                <a:tab pos="2644775" algn="l"/>
                <a:tab pos="3093720" algn="l"/>
                <a:tab pos="3543300" algn="l"/>
                <a:tab pos="3992245" algn="l"/>
                <a:tab pos="4441825" algn="l"/>
                <a:tab pos="4890770" algn="l"/>
                <a:tab pos="5340350" algn="l"/>
                <a:tab pos="5789295" algn="l"/>
                <a:tab pos="6238875" algn="l"/>
                <a:tab pos="6687820" algn="l"/>
                <a:tab pos="7137400" algn="l"/>
                <a:tab pos="7586345" algn="l"/>
                <a:tab pos="8035925" algn="l"/>
                <a:tab pos="8484870" algn="l"/>
                <a:tab pos="8934450" algn="l"/>
                <a:tab pos="9383395" algn="l"/>
              </a:tabLst>
              <a:defRPr>
                <a:solidFill>
                  <a:srgbClr val="000000"/>
                </a:solidFill>
                <a:latin typeface="Arial" panose="020B0604020202020204" pitchFamily="34" charset="0"/>
                <a:cs typeface="Arial" panose="020B0604020202020204" pitchFamily="34" charset="0"/>
              </a:defRPr>
            </a:lvl1pPr>
            <a:lvl2pPr marL="400050" defTabSz="0">
              <a:tabLst>
                <a:tab pos="400050" algn="l"/>
                <a:tab pos="847725" algn="l"/>
                <a:tab pos="1296670" algn="l"/>
                <a:tab pos="1746250" algn="l"/>
                <a:tab pos="2195195" algn="l"/>
                <a:tab pos="2644775" algn="l"/>
                <a:tab pos="3093720" algn="l"/>
                <a:tab pos="3543300" algn="l"/>
                <a:tab pos="3992245" algn="l"/>
                <a:tab pos="4441825" algn="l"/>
                <a:tab pos="4890770" algn="l"/>
                <a:tab pos="5340350" algn="l"/>
                <a:tab pos="5789295" algn="l"/>
                <a:tab pos="6238875" algn="l"/>
                <a:tab pos="6687820" algn="l"/>
                <a:tab pos="7137400" algn="l"/>
                <a:tab pos="7586345" algn="l"/>
                <a:tab pos="8035925" algn="l"/>
                <a:tab pos="8484870" algn="l"/>
                <a:tab pos="8934450" algn="l"/>
                <a:tab pos="9383395" algn="l"/>
              </a:tabLst>
              <a:defRPr>
                <a:solidFill>
                  <a:srgbClr val="000000"/>
                </a:solidFill>
                <a:latin typeface="Arial" panose="020B0604020202020204" pitchFamily="34" charset="0"/>
                <a:cs typeface="Arial" panose="020B0604020202020204" pitchFamily="34" charset="0"/>
              </a:defRPr>
            </a:lvl2pPr>
            <a:lvl3pPr defTabSz="0">
              <a:tabLst>
                <a:tab pos="400050" algn="l"/>
                <a:tab pos="847725" algn="l"/>
                <a:tab pos="1296670" algn="l"/>
                <a:tab pos="1746250" algn="l"/>
                <a:tab pos="2195195" algn="l"/>
                <a:tab pos="2644775" algn="l"/>
                <a:tab pos="3093720" algn="l"/>
                <a:tab pos="3543300" algn="l"/>
                <a:tab pos="3992245" algn="l"/>
                <a:tab pos="4441825" algn="l"/>
                <a:tab pos="4890770" algn="l"/>
                <a:tab pos="5340350" algn="l"/>
                <a:tab pos="5789295" algn="l"/>
                <a:tab pos="6238875" algn="l"/>
                <a:tab pos="6687820" algn="l"/>
                <a:tab pos="7137400" algn="l"/>
                <a:tab pos="7586345" algn="l"/>
                <a:tab pos="8035925" algn="l"/>
                <a:tab pos="8484870" algn="l"/>
                <a:tab pos="8934450" algn="l"/>
                <a:tab pos="9383395" algn="l"/>
              </a:tabLst>
              <a:defRPr>
                <a:solidFill>
                  <a:srgbClr val="000000"/>
                </a:solidFill>
                <a:latin typeface="Arial" panose="020B0604020202020204" pitchFamily="34" charset="0"/>
                <a:cs typeface="Arial" panose="020B0604020202020204" pitchFamily="34" charset="0"/>
              </a:defRPr>
            </a:lvl3pPr>
            <a:lvl4pPr defTabSz="0">
              <a:tabLst>
                <a:tab pos="400050" algn="l"/>
                <a:tab pos="847725" algn="l"/>
                <a:tab pos="1296670" algn="l"/>
                <a:tab pos="1746250" algn="l"/>
                <a:tab pos="2195195" algn="l"/>
                <a:tab pos="2644775" algn="l"/>
                <a:tab pos="3093720" algn="l"/>
                <a:tab pos="3543300" algn="l"/>
                <a:tab pos="3992245" algn="l"/>
                <a:tab pos="4441825" algn="l"/>
                <a:tab pos="4890770" algn="l"/>
                <a:tab pos="5340350" algn="l"/>
                <a:tab pos="5789295" algn="l"/>
                <a:tab pos="6238875" algn="l"/>
                <a:tab pos="6687820" algn="l"/>
                <a:tab pos="7137400" algn="l"/>
                <a:tab pos="7586345" algn="l"/>
                <a:tab pos="8035925" algn="l"/>
                <a:tab pos="8484870" algn="l"/>
                <a:tab pos="8934450" algn="l"/>
                <a:tab pos="9383395" algn="l"/>
              </a:tabLst>
              <a:defRPr>
                <a:solidFill>
                  <a:srgbClr val="000000"/>
                </a:solidFill>
                <a:latin typeface="Arial" panose="020B0604020202020204" pitchFamily="34" charset="0"/>
                <a:cs typeface="Arial" panose="020B0604020202020204" pitchFamily="34" charset="0"/>
              </a:defRPr>
            </a:lvl4pPr>
            <a:lvl5pPr defTabSz="0">
              <a:tabLst>
                <a:tab pos="400050" algn="l"/>
                <a:tab pos="847725" algn="l"/>
                <a:tab pos="1296670" algn="l"/>
                <a:tab pos="1746250" algn="l"/>
                <a:tab pos="2195195" algn="l"/>
                <a:tab pos="2644775" algn="l"/>
                <a:tab pos="3093720" algn="l"/>
                <a:tab pos="3543300" algn="l"/>
                <a:tab pos="3992245" algn="l"/>
                <a:tab pos="4441825" algn="l"/>
                <a:tab pos="4890770" algn="l"/>
                <a:tab pos="5340350" algn="l"/>
                <a:tab pos="5789295" algn="l"/>
                <a:tab pos="6238875" algn="l"/>
                <a:tab pos="6687820" algn="l"/>
                <a:tab pos="7137400" algn="l"/>
                <a:tab pos="7586345" algn="l"/>
                <a:tab pos="8035925" algn="l"/>
                <a:tab pos="8484870" algn="l"/>
                <a:tab pos="8934450" algn="l"/>
                <a:tab pos="9383395" algn="l"/>
              </a:tabLst>
              <a:defRPr>
                <a:solidFill>
                  <a:srgbClr val="000000"/>
                </a:solidFill>
                <a:latin typeface="Arial" panose="020B0604020202020204" pitchFamily="34" charset="0"/>
                <a:cs typeface="Arial" panose="020B0604020202020204" pitchFamily="34" charset="0"/>
              </a:defRPr>
            </a:lvl5pPr>
            <a:lvl6pPr marL="2514600" indent="-228600" defTabSz="448945" fontAlgn="base">
              <a:spcBef>
                <a:spcPct val="0"/>
              </a:spcBef>
              <a:spcAft>
                <a:spcPct val="0"/>
              </a:spcAft>
              <a:buClr>
                <a:srgbClr val="000000"/>
              </a:buClr>
              <a:buSzPct val="100000"/>
              <a:buFont typeface="Times New Roman" panose="02020603050405020304" pitchFamily="16" charset="0"/>
              <a:tabLst>
                <a:tab pos="400050" algn="l"/>
                <a:tab pos="847725" algn="l"/>
                <a:tab pos="1296670" algn="l"/>
                <a:tab pos="1746250" algn="l"/>
                <a:tab pos="2195195" algn="l"/>
                <a:tab pos="2644775" algn="l"/>
                <a:tab pos="3093720" algn="l"/>
                <a:tab pos="3543300" algn="l"/>
                <a:tab pos="3992245" algn="l"/>
                <a:tab pos="4441825" algn="l"/>
                <a:tab pos="4890770" algn="l"/>
                <a:tab pos="5340350" algn="l"/>
                <a:tab pos="5789295" algn="l"/>
                <a:tab pos="6238875" algn="l"/>
                <a:tab pos="6687820" algn="l"/>
                <a:tab pos="7137400" algn="l"/>
                <a:tab pos="7586345" algn="l"/>
                <a:tab pos="8035925" algn="l"/>
                <a:tab pos="8484870" algn="l"/>
                <a:tab pos="8934450" algn="l"/>
                <a:tab pos="9383395" algn="l"/>
              </a:tabLst>
              <a:defRPr>
                <a:solidFill>
                  <a:srgbClr val="000000"/>
                </a:solidFill>
                <a:latin typeface="Arial" panose="020B0604020202020204" pitchFamily="34" charset="0"/>
                <a:cs typeface="Arial" panose="020B0604020202020204" pitchFamily="34" charset="0"/>
              </a:defRPr>
            </a:lvl6pPr>
            <a:lvl7pPr marL="2971800" indent="-228600" defTabSz="448945" fontAlgn="base">
              <a:spcBef>
                <a:spcPct val="0"/>
              </a:spcBef>
              <a:spcAft>
                <a:spcPct val="0"/>
              </a:spcAft>
              <a:buClr>
                <a:srgbClr val="000000"/>
              </a:buClr>
              <a:buSzPct val="100000"/>
              <a:buFont typeface="Times New Roman" panose="02020603050405020304" pitchFamily="16" charset="0"/>
              <a:tabLst>
                <a:tab pos="400050" algn="l"/>
                <a:tab pos="847725" algn="l"/>
                <a:tab pos="1296670" algn="l"/>
                <a:tab pos="1746250" algn="l"/>
                <a:tab pos="2195195" algn="l"/>
                <a:tab pos="2644775" algn="l"/>
                <a:tab pos="3093720" algn="l"/>
                <a:tab pos="3543300" algn="l"/>
                <a:tab pos="3992245" algn="l"/>
                <a:tab pos="4441825" algn="l"/>
                <a:tab pos="4890770" algn="l"/>
                <a:tab pos="5340350" algn="l"/>
                <a:tab pos="5789295" algn="l"/>
                <a:tab pos="6238875" algn="l"/>
                <a:tab pos="6687820" algn="l"/>
                <a:tab pos="7137400" algn="l"/>
                <a:tab pos="7586345" algn="l"/>
                <a:tab pos="8035925" algn="l"/>
                <a:tab pos="8484870" algn="l"/>
                <a:tab pos="8934450" algn="l"/>
                <a:tab pos="9383395" algn="l"/>
              </a:tabLst>
              <a:defRPr>
                <a:solidFill>
                  <a:srgbClr val="000000"/>
                </a:solidFill>
                <a:latin typeface="Arial" panose="020B0604020202020204" pitchFamily="34" charset="0"/>
                <a:cs typeface="Arial" panose="020B0604020202020204" pitchFamily="34" charset="0"/>
              </a:defRPr>
            </a:lvl7pPr>
            <a:lvl8pPr marL="3429000" indent="-228600" defTabSz="448945" fontAlgn="base">
              <a:spcBef>
                <a:spcPct val="0"/>
              </a:spcBef>
              <a:spcAft>
                <a:spcPct val="0"/>
              </a:spcAft>
              <a:buClr>
                <a:srgbClr val="000000"/>
              </a:buClr>
              <a:buSzPct val="100000"/>
              <a:buFont typeface="Times New Roman" panose="02020603050405020304" pitchFamily="16" charset="0"/>
              <a:tabLst>
                <a:tab pos="400050" algn="l"/>
                <a:tab pos="847725" algn="l"/>
                <a:tab pos="1296670" algn="l"/>
                <a:tab pos="1746250" algn="l"/>
                <a:tab pos="2195195" algn="l"/>
                <a:tab pos="2644775" algn="l"/>
                <a:tab pos="3093720" algn="l"/>
                <a:tab pos="3543300" algn="l"/>
                <a:tab pos="3992245" algn="l"/>
                <a:tab pos="4441825" algn="l"/>
                <a:tab pos="4890770" algn="l"/>
                <a:tab pos="5340350" algn="l"/>
                <a:tab pos="5789295" algn="l"/>
                <a:tab pos="6238875" algn="l"/>
                <a:tab pos="6687820" algn="l"/>
                <a:tab pos="7137400" algn="l"/>
                <a:tab pos="7586345" algn="l"/>
                <a:tab pos="8035925" algn="l"/>
                <a:tab pos="8484870" algn="l"/>
                <a:tab pos="8934450" algn="l"/>
                <a:tab pos="9383395" algn="l"/>
              </a:tabLst>
              <a:defRPr>
                <a:solidFill>
                  <a:srgbClr val="000000"/>
                </a:solidFill>
                <a:latin typeface="Arial" panose="020B0604020202020204" pitchFamily="34" charset="0"/>
                <a:cs typeface="Arial" panose="020B0604020202020204" pitchFamily="34" charset="0"/>
              </a:defRPr>
            </a:lvl8pPr>
            <a:lvl9pPr marL="3886200" indent="-228600" defTabSz="448945" fontAlgn="base">
              <a:spcBef>
                <a:spcPct val="0"/>
              </a:spcBef>
              <a:spcAft>
                <a:spcPct val="0"/>
              </a:spcAft>
              <a:buClr>
                <a:srgbClr val="000000"/>
              </a:buClr>
              <a:buSzPct val="100000"/>
              <a:buFont typeface="Times New Roman" panose="02020603050405020304" pitchFamily="16" charset="0"/>
              <a:tabLst>
                <a:tab pos="400050" algn="l"/>
                <a:tab pos="847725" algn="l"/>
                <a:tab pos="1296670" algn="l"/>
                <a:tab pos="1746250" algn="l"/>
                <a:tab pos="2195195" algn="l"/>
                <a:tab pos="2644775" algn="l"/>
                <a:tab pos="3093720" algn="l"/>
                <a:tab pos="3543300" algn="l"/>
                <a:tab pos="3992245" algn="l"/>
                <a:tab pos="4441825" algn="l"/>
                <a:tab pos="4890770" algn="l"/>
                <a:tab pos="5340350" algn="l"/>
                <a:tab pos="5789295" algn="l"/>
                <a:tab pos="6238875" algn="l"/>
                <a:tab pos="6687820" algn="l"/>
                <a:tab pos="7137400" algn="l"/>
                <a:tab pos="7586345" algn="l"/>
                <a:tab pos="8035925" algn="l"/>
                <a:tab pos="8484870" algn="l"/>
                <a:tab pos="8934450" algn="l"/>
                <a:tab pos="9383395" algn="l"/>
              </a:tabLst>
              <a:defRPr>
                <a:solidFill>
                  <a:srgbClr val="000000"/>
                </a:solidFill>
                <a:latin typeface="Arial" panose="020B0604020202020204" pitchFamily="34" charset="0"/>
                <a:cs typeface="Arial" panose="020B0604020202020204" pitchFamily="34" charset="0"/>
              </a:defRPr>
            </a:lvl9pPr>
          </a:lstStyle>
          <a:p>
            <a:pPr lvl="1" indent="0">
              <a:buClrTx/>
              <a:buSzPct val="75000"/>
              <a:buFontTx/>
              <a:buNone/>
            </a:pPr>
            <a:r>
              <a:rPr lang="en-US" altLang="en-US" sz="3200" dirty="0">
                <a:ea typeface="MS PGothic" panose="020B0600070205080204" pitchFamily="32" charset="-128"/>
              </a:rPr>
              <a:t>    x,y = 6,10</a:t>
            </a:r>
          </a:p>
          <a:p>
            <a:pPr lvl="1" indent="0">
              <a:buClrTx/>
              <a:buSzPct val="75000"/>
              <a:buFontTx/>
              <a:buNone/>
            </a:pPr>
            <a:r>
              <a:rPr lang="en-US" altLang="en-US" sz="3200" dirty="0">
                <a:ea typeface="MS PGothic" panose="020B0600070205080204" pitchFamily="32" charset="-128"/>
              </a:rPr>
              <a:t>	</a:t>
            </a:r>
          </a:p>
          <a:p>
            <a:pPr lvl="1" indent="0">
              <a:buClrTx/>
              <a:buSzPct val="75000"/>
              <a:buFontTx/>
              <a:buNone/>
            </a:pPr>
            <a:r>
              <a:rPr lang="en-US" altLang="en-US" sz="3200" dirty="0">
                <a:ea typeface="MS PGothic" panose="020B0600070205080204" pitchFamily="32" charset="-128"/>
              </a:rPr>
              <a:t>	if x &lt; y:</a:t>
            </a:r>
          </a:p>
          <a:p>
            <a:pPr lvl="1" indent="0">
              <a:buClrTx/>
              <a:buSzPct val="75000"/>
              <a:buFontTx/>
              <a:buNone/>
            </a:pPr>
            <a:r>
              <a:rPr lang="en-US" altLang="en-US" sz="3200" dirty="0">
                <a:ea typeface="MS PGothic" panose="020B0600070205080204" pitchFamily="32" charset="-128"/>
              </a:rPr>
              <a:t>	 	print (x) </a:t>
            </a:r>
          </a:p>
          <a:p>
            <a:pPr lvl="1" indent="0">
              <a:buClrTx/>
              <a:buSzPct val="75000"/>
              <a:buFontTx/>
              <a:buNone/>
            </a:pPr>
            <a:r>
              <a:rPr lang="en-US" altLang="en-US" sz="3200" dirty="0">
                <a:ea typeface="MS PGothic" panose="020B0600070205080204" pitchFamily="32" charset="-128"/>
              </a:rPr>
              <a:t>    else:   </a:t>
            </a:r>
          </a:p>
          <a:p>
            <a:pPr lvl="1" indent="0">
              <a:buClrTx/>
              <a:buSzPct val="75000"/>
              <a:buFontTx/>
              <a:buNone/>
            </a:pPr>
            <a:r>
              <a:rPr lang="en-US" altLang="en-US" sz="3200" dirty="0">
                <a:ea typeface="MS PGothic" panose="020B0600070205080204" pitchFamily="32" charset="-128"/>
              </a:rPr>
              <a:t>         print (y)</a:t>
            </a:r>
          </a:p>
          <a:p>
            <a:pPr lvl="1" indent="0">
              <a:buClrTx/>
              <a:buSzPct val="75000"/>
              <a:buFontTx/>
              <a:buNone/>
            </a:pPr>
            <a:r>
              <a:rPr lang="en-US" altLang="en-US" sz="3200" dirty="0">
                <a:ea typeface="MS PGothic" panose="020B0600070205080204" pitchFamily="32" charset="-128"/>
              </a:rPr>
              <a:t>         print (‘is the min’) </a:t>
            </a:r>
          </a:p>
        </p:txBody>
      </p:sp>
      <p:sp>
        <p:nvSpPr>
          <p:cNvPr id="7174" name="AutoShape 6"/>
          <p:cNvSpPr>
            <a:spLocks noChangeArrowheads="1"/>
          </p:cNvSpPr>
          <p:nvPr/>
        </p:nvSpPr>
        <p:spPr bwMode="auto">
          <a:xfrm>
            <a:off x="5638800" y="3581400"/>
            <a:ext cx="1295400" cy="1219200"/>
          </a:xfrm>
          <a:prstGeom prst="roundRect">
            <a:avLst>
              <a:gd name="adj" fmla="val 16667"/>
            </a:avLst>
          </a:prstGeom>
          <a:solidFill>
            <a:srgbClr val="CF9401"/>
          </a:solidFill>
          <a:ln w="936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7175" name="Text Box 7"/>
          <p:cNvSpPr txBox="1">
            <a:spLocks noChangeArrowheads="1"/>
          </p:cNvSpPr>
          <p:nvPr/>
        </p:nvSpPr>
        <p:spPr bwMode="auto">
          <a:xfrm>
            <a:off x="5870575" y="3048000"/>
            <a:ext cx="333375"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2400" dirty="0"/>
              <a:t>x</a:t>
            </a:r>
          </a:p>
        </p:txBody>
      </p:sp>
      <p:sp>
        <p:nvSpPr>
          <p:cNvPr id="7176" name="Text Box 8"/>
          <p:cNvSpPr txBox="1">
            <a:spLocks noChangeArrowheads="1"/>
          </p:cNvSpPr>
          <p:nvPr/>
        </p:nvSpPr>
        <p:spPr bwMode="auto">
          <a:xfrm>
            <a:off x="7391400" y="3048000"/>
            <a:ext cx="338138"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2400" dirty="0"/>
              <a:t>y</a:t>
            </a:r>
          </a:p>
        </p:txBody>
      </p:sp>
      <p:sp>
        <p:nvSpPr>
          <p:cNvPr id="7179" name="Text Box 11"/>
          <p:cNvSpPr txBox="1">
            <a:spLocks noChangeArrowheads="1"/>
          </p:cNvSpPr>
          <p:nvPr/>
        </p:nvSpPr>
        <p:spPr bwMode="auto">
          <a:xfrm>
            <a:off x="5943600" y="3886200"/>
            <a:ext cx="81280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2400" dirty="0"/>
              <a:t>6</a:t>
            </a:r>
          </a:p>
        </p:txBody>
      </p:sp>
      <p:sp>
        <p:nvSpPr>
          <p:cNvPr id="7180" name="Text Box 12"/>
          <p:cNvSpPr txBox="1">
            <a:spLocks noChangeArrowheads="1"/>
          </p:cNvSpPr>
          <p:nvPr/>
        </p:nvSpPr>
        <p:spPr bwMode="auto">
          <a:xfrm>
            <a:off x="7623175" y="3886200"/>
            <a:ext cx="51911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2400" dirty="0"/>
              <a:t>10</a:t>
            </a:r>
          </a:p>
        </p:txBody>
      </p:sp>
      <p:sp>
        <p:nvSpPr>
          <p:cNvPr id="7181" name="Text Box 13"/>
          <p:cNvSpPr txBox="1">
            <a:spLocks noChangeArrowheads="1"/>
          </p:cNvSpPr>
          <p:nvPr/>
        </p:nvSpPr>
        <p:spPr bwMode="auto">
          <a:xfrm>
            <a:off x="5653088" y="2968625"/>
            <a:ext cx="2468562" cy="460375"/>
          </a:xfrm>
          <a:prstGeom prst="rect">
            <a:avLst/>
          </a:prstGeom>
          <a:solidFill>
            <a:srgbClr val="FFE39D"/>
          </a:solidFill>
          <a:ln>
            <a:noFill/>
          </a:ln>
          <a:effectLst/>
          <a:extLs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2400" dirty="0"/>
              <a:t>Run the program</a:t>
            </a:r>
          </a:p>
        </p:txBody>
      </p:sp>
      <p:sp>
        <p:nvSpPr>
          <p:cNvPr id="7182" name="AutoShape 14"/>
          <p:cNvSpPr>
            <a:spLocks noChangeArrowheads="1"/>
          </p:cNvSpPr>
          <p:nvPr/>
        </p:nvSpPr>
        <p:spPr bwMode="auto">
          <a:xfrm>
            <a:off x="990600" y="3810000"/>
            <a:ext cx="609600" cy="457200"/>
          </a:xfrm>
          <a:prstGeom prst="rightArrow">
            <a:avLst>
              <a:gd name="adj1" fmla="val 50000"/>
              <a:gd name="adj2" fmla="val 50000"/>
            </a:avLst>
          </a:prstGeom>
          <a:solidFill>
            <a:srgbClr val="7FD13B"/>
          </a:solidFill>
          <a:ln w="936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7183" name="AutoShape 15"/>
          <p:cNvSpPr>
            <a:spLocks noChangeArrowheads="1"/>
          </p:cNvSpPr>
          <p:nvPr/>
        </p:nvSpPr>
        <p:spPr bwMode="auto">
          <a:xfrm>
            <a:off x="990600" y="4343400"/>
            <a:ext cx="609600" cy="457200"/>
          </a:xfrm>
          <a:prstGeom prst="rightArrow">
            <a:avLst>
              <a:gd name="adj1" fmla="val 50000"/>
              <a:gd name="adj2" fmla="val 50000"/>
            </a:avLst>
          </a:prstGeom>
          <a:solidFill>
            <a:srgbClr val="7FD13B"/>
          </a:solidFill>
          <a:ln w="936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7184" name="AutoShape 16"/>
          <p:cNvSpPr>
            <a:spLocks noChangeArrowheads="1"/>
          </p:cNvSpPr>
          <p:nvPr/>
        </p:nvSpPr>
        <p:spPr bwMode="auto">
          <a:xfrm>
            <a:off x="990600" y="4800600"/>
            <a:ext cx="609600" cy="457200"/>
          </a:xfrm>
          <a:prstGeom prst="rightArrow">
            <a:avLst>
              <a:gd name="adj1" fmla="val 50000"/>
              <a:gd name="adj2" fmla="val 50000"/>
            </a:avLst>
          </a:prstGeom>
          <a:solidFill>
            <a:srgbClr val="7FD13B"/>
          </a:solidFill>
          <a:ln w="936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7185" name="AutoShape 17"/>
          <p:cNvSpPr>
            <a:spLocks noChangeArrowheads="1"/>
          </p:cNvSpPr>
          <p:nvPr/>
        </p:nvSpPr>
        <p:spPr bwMode="auto">
          <a:xfrm>
            <a:off x="990600" y="6172200"/>
            <a:ext cx="609600" cy="457200"/>
          </a:xfrm>
          <a:prstGeom prst="rightArrow">
            <a:avLst>
              <a:gd name="adj1" fmla="val 50000"/>
              <a:gd name="adj2" fmla="val 50000"/>
            </a:avLst>
          </a:prstGeom>
          <a:solidFill>
            <a:srgbClr val="7FD13B"/>
          </a:solidFill>
          <a:ln w="936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20" name="AutoShape 4"/>
          <p:cNvSpPr>
            <a:spLocks noChangeArrowheads="1"/>
          </p:cNvSpPr>
          <p:nvPr/>
        </p:nvSpPr>
        <p:spPr bwMode="auto">
          <a:xfrm>
            <a:off x="5653088" y="5334000"/>
            <a:ext cx="3262312" cy="1219200"/>
          </a:xfrm>
          <a:prstGeom prst="roundRect">
            <a:avLst>
              <a:gd name="adj" fmla="val 16667"/>
            </a:avLst>
          </a:prstGeom>
          <a:solidFill>
            <a:srgbClr val="FFE39D"/>
          </a:solidFill>
          <a:ln w="936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2400" dirty="0">
                <a:ea typeface="MS PGothic" panose="020B0600070205080204" pitchFamily="32" charset="-128"/>
              </a:rPr>
              <a:t>Output</a:t>
            </a:r>
          </a:p>
        </p:txBody>
      </p:sp>
      <p:sp>
        <p:nvSpPr>
          <p:cNvPr id="21" name="Text Box 9"/>
          <p:cNvSpPr txBox="1">
            <a:spLocks noChangeArrowheads="1"/>
          </p:cNvSpPr>
          <p:nvPr/>
        </p:nvSpPr>
        <p:spPr bwMode="auto">
          <a:xfrm>
            <a:off x="5767388" y="5879987"/>
            <a:ext cx="436562" cy="586957"/>
          </a:xfrm>
          <a:prstGeom prst="rect">
            <a:avLst/>
          </a:prstGeom>
          <a:solidFill>
            <a:schemeClr val="bg1">
              <a:lumMod val="85000"/>
            </a:schemeClr>
          </a:solidFill>
          <a:ln>
            <a:noFill/>
          </a:ln>
          <a:effectLst/>
        </p:spPr>
        <p:txBody>
          <a:bodyPr wrap="square" lIns="90000" tIns="46800" rIns="90000" bIns="46800">
            <a:spAutoFit/>
          </a:bodyPr>
          <a:lstStyle>
            <a:lvl1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3200" b="1" dirty="0">
                <a:solidFill>
                  <a:srgbClr val="FF0000"/>
                </a:solidFill>
                <a:ea typeface="MS PGothic" panose="020B0600070205080204" pitchFamily="32" charset="-128"/>
              </a:rPr>
              <a:t>6</a:t>
            </a:r>
          </a:p>
        </p:txBody>
      </p:sp>
      <p:sp>
        <p:nvSpPr>
          <p:cNvPr id="2" name="Title 1"/>
          <p:cNvSpPr>
            <a:spLocks noGrp="1"/>
          </p:cNvSpPr>
          <p:nvPr>
            <p:ph type="title"/>
          </p:nvPr>
        </p:nvSpPr>
        <p:spPr>
          <a:xfrm>
            <a:off x="228600" y="152400"/>
            <a:ext cx="8153400" cy="685800"/>
          </a:xfrm>
        </p:spPr>
        <p:txBody>
          <a:bodyPr>
            <a:normAutofit fontScale="90000"/>
          </a:bodyPr>
          <a:lstStyle/>
          <a:p>
            <a:r>
              <a:rPr lang="en-US" dirty="0"/>
              <a:t>Indentation</a:t>
            </a:r>
          </a:p>
        </p:txBody>
      </p:sp>
      <p:sp>
        <p:nvSpPr>
          <p:cNvPr id="4" name="Date Placeholder 3"/>
          <p:cNvSpPr>
            <a:spLocks noGrp="1"/>
          </p:cNvSpPr>
          <p:nvPr>
            <p:ph type="dt" sz="half" idx="10"/>
          </p:nvPr>
        </p:nvSpPr>
        <p:spPr/>
        <p:txBody>
          <a:bodyPr/>
          <a:lstStyle/>
          <a:p>
            <a:pPr>
              <a:defRPr/>
            </a:pPr>
            <a:fld id="{86689C40-BD40-4FAB-B95D-7C363A07C460}" type="datetime7">
              <a:rPr lang="en-US" smtClean="0"/>
              <a:t>Dec-23</a:t>
            </a:fld>
            <a:endParaRPr lang="en-US" dirty="0"/>
          </a:p>
        </p:txBody>
      </p:sp>
      <p:sp>
        <p:nvSpPr>
          <p:cNvPr id="5" name="Footer Placeholder 4"/>
          <p:cNvSpPr>
            <a:spLocks noGrp="1"/>
          </p:cNvSpPr>
          <p:nvPr>
            <p:ph type="ftr" sz="quarter" idx="11"/>
          </p:nvPr>
        </p:nvSpPr>
        <p:spPr/>
        <p:txBody>
          <a:bodyPr/>
          <a:lstStyle/>
          <a:p>
            <a:pPr>
              <a:defRPr/>
            </a:pPr>
            <a:r>
              <a:rPr lang="en-US" dirty="0"/>
              <a:t>Programming</a:t>
            </a:r>
          </a:p>
        </p:txBody>
      </p:sp>
      <p:sp>
        <p:nvSpPr>
          <p:cNvPr id="6" name="Slide Number Placeholder 5"/>
          <p:cNvSpPr>
            <a:spLocks noGrp="1"/>
          </p:cNvSpPr>
          <p:nvPr>
            <p:ph type="sldNum" sz="quarter" idx="12"/>
          </p:nvPr>
        </p:nvSpPr>
        <p:spPr/>
        <p:txBody>
          <a:bodyPr/>
          <a:lstStyle/>
          <a:p>
            <a:pPr>
              <a:defRPr/>
            </a:pPr>
            <a:fld id="{EC0A9AF3-268B-496B-8C8B-87FFEF969083}" type="slidenum">
              <a:rPr lang="en-US" smtClean="0"/>
              <a:t>25</a:t>
            </a:fld>
            <a:endParaRPr lang="en-US" dirty="0"/>
          </a:p>
        </p:txBody>
      </p:sp>
      <p:sp>
        <p:nvSpPr>
          <p:cNvPr id="24" name="AutoShape 14"/>
          <p:cNvSpPr>
            <a:spLocks noChangeArrowheads="1"/>
          </p:cNvSpPr>
          <p:nvPr/>
        </p:nvSpPr>
        <p:spPr bwMode="auto">
          <a:xfrm>
            <a:off x="990600" y="2895600"/>
            <a:ext cx="609600" cy="457200"/>
          </a:xfrm>
          <a:prstGeom prst="rightArrow">
            <a:avLst>
              <a:gd name="adj1" fmla="val 50000"/>
              <a:gd name="adj2" fmla="val 50000"/>
            </a:avLst>
          </a:prstGeom>
          <a:solidFill>
            <a:srgbClr val="7FD13B"/>
          </a:solidFill>
          <a:ln w="936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3" name="Rectangle 2"/>
          <p:cNvSpPr/>
          <p:nvPr/>
        </p:nvSpPr>
        <p:spPr>
          <a:xfrm rot="19869691">
            <a:off x="2933509" y="5460408"/>
            <a:ext cx="1808515" cy="62218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0000"/>
                </a:solidFill>
              </a:rPr>
              <a:t>skipped</a:t>
            </a:r>
          </a:p>
        </p:txBody>
      </p:sp>
      <p:sp>
        <p:nvSpPr>
          <p:cNvPr id="25" name="Content Placeholder 2"/>
          <p:cNvSpPr>
            <a:spLocks noGrp="1"/>
          </p:cNvSpPr>
          <p:nvPr>
            <p:ph idx="1"/>
          </p:nvPr>
        </p:nvSpPr>
        <p:spPr>
          <a:xfrm>
            <a:off x="0" y="1066800"/>
            <a:ext cx="9144000" cy="1695450"/>
          </a:xfrm>
        </p:spPr>
        <p:txBody>
          <a:bodyPr>
            <a:noAutofit/>
          </a:bodyPr>
          <a:lstStyle/>
          <a:p>
            <a:r>
              <a:rPr lang="en-US" sz="3600" dirty="0"/>
              <a:t>Indentation is </a:t>
            </a:r>
            <a:r>
              <a:rPr lang="en-US" sz="3600" b="1" dirty="0"/>
              <a:t>important</a:t>
            </a:r>
            <a:r>
              <a:rPr lang="en-US" sz="3600" dirty="0"/>
              <a:t> in Python</a:t>
            </a:r>
          </a:p>
          <a:p>
            <a:pPr lvl="1"/>
            <a:r>
              <a:rPr lang="en-US" dirty="0"/>
              <a:t>grouping of statement (block of statements)</a:t>
            </a:r>
          </a:p>
          <a:p>
            <a:pPr lvl="1"/>
            <a:r>
              <a:rPr lang="en-US" dirty="0"/>
              <a:t>no explicit brackets, e.g. { }, to group statements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additive="repl">
                                        <p:cTn id="6" dur="1" fill="hold">
                                          <p:stCondLst>
                                            <p:cond delay="0"/>
                                          </p:stCondLst>
                                        </p:cTn>
                                        <p:tgtEl>
                                          <p:spTgt spid="7171"/>
                                        </p:tgtEl>
                                        <p:attrNameLst>
                                          <p:attrName>style.visibility</p:attrName>
                                        </p:attrNameLst>
                                      </p:cBhvr>
                                      <p:to>
                                        <p:strVal val="visible"/>
                                      </p:to>
                                    </p:set>
                                    <p:animEffect transition="in" filter="box(in)">
                                      <p:cBhvr additive="repl">
                                        <p:cTn id="7" dur="500"/>
                                        <p:tgtEl>
                                          <p:spTgt spid="7171"/>
                                        </p:tgtEl>
                                      </p:cBhvr>
                                    </p:animEffect>
                                  </p:childTnLst>
                                </p:cTn>
                              </p:par>
                              <p:par>
                                <p:cTn id="8" presetID="4" presetClass="entr" presetSubtype="16" fill="hold" nodeType="withEffect">
                                  <p:stCondLst>
                                    <p:cond delay="0"/>
                                  </p:stCondLst>
                                  <p:childTnLst>
                                    <p:set>
                                      <p:cBhvr additive="repl">
                                        <p:cTn id="9" dur="1" fill="hold">
                                          <p:stCondLst>
                                            <p:cond delay="0"/>
                                          </p:stCondLst>
                                        </p:cTn>
                                        <p:tgtEl>
                                          <p:spTgt spid="7171">
                                            <p:txEl>
                                              <p:pRg st="0" end="0"/>
                                            </p:txEl>
                                          </p:spTgt>
                                        </p:tgtEl>
                                        <p:attrNameLst>
                                          <p:attrName>style.visibility</p:attrName>
                                        </p:attrNameLst>
                                      </p:cBhvr>
                                      <p:to>
                                        <p:strVal val="visible"/>
                                      </p:to>
                                    </p:set>
                                    <p:animEffect transition="in" filter="box(in)">
                                      <p:cBhvr additive="repl">
                                        <p:cTn id="10" dur="500"/>
                                        <p:tgtEl>
                                          <p:spTgt spid="7171">
                                            <p:txEl>
                                              <p:pRg st="0" end="0"/>
                                            </p:txEl>
                                          </p:spTgt>
                                        </p:tgtEl>
                                      </p:cBhvr>
                                    </p:animEffect>
                                  </p:childTnLst>
                                </p:cTn>
                              </p:par>
                              <p:par>
                                <p:cTn id="11" presetID="4" presetClass="entr" presetSubtype="16" fill="hold" nodeType="withEffect">
                                  <p:stCondLst>
                                    <p:cond delay="0"/>
                                  </p:stCondLst>
                                  <p:childTnLst>
                                    <p:set>
                                      <p:cBhvr additive="repl">
                                        <p:cTn id="12" dur="1" fill="hold">
                                          <p:stCondLst>
                                            <p:cond delay="0"/>
                                          </p:stCondLst>
                                        </p:cTn>
                                        <p:tgtEl>
                                          <p:spTgt spid="7171">
                                            <p:txEl>
                                              <p:pRg st="1" end="1"/>
                                            </p:txEl>
                                          </p:spTgt>
                                        </p:tgtEl>
                                        <p:attrNameLst>
                                          <p:attrName>style.visibility</p:attrName>
                                        </p:attrNameLst>
                                      </p:cBhvr>
                                      <p:to>
                                        <p:strVal val="visible"/>
                                      </p:to>
                                    </p:set>
                                    <p:animEffect transition="in" filter="box(in)">
                                      <p:cBhvr additive="repl">
                                        <p:cTn id="13" dur="500"/>
                                        <p:tgtEl>
                                          <p:spTgt spid="7171">
                                            <p:txEl>
                                              <p:pRg st="1" end="1"/>
                                            </p:txEl>
                                          </p:spTgt>
                                        </p:tgtEl>
                                      </p:cBhvr>
                                    </p:animEffect>
                                  </p:childTnLst>
                                </p:cTn>
                              </p:par>
                              <p:par>
                                <p:cTn id="14" presetID="4" presetClass="entr" presetSubtype="16" fill="hold" nodeType="withEffect">
                                  <p:stCondLst>
                                    <p:cond delay="0"/>
                                  </p:stCondLst>
                                  <p:childTnLst>
                                    <p:set>
                                      <p:cBhvr additive="repl">
                                        <p:cTn id="15" dur="1" fill="hold">
                                          <p:stCondLst>
                                            <p:cond delay="0"/>
                                          </p:stCondLst>
                                        </p:cTn>
                                        <p:tgtEl>
                                          <p:spTgt spid="7171">
                                            <p:txEl>
                                              <p:pRg st="2" end="2"/>
                                            </p:txEl>
                                          </p:spTgt>
                                        </p:tgtEl>
                                        <p:attrNameLst>
                                          <p:attrName>style.visibility</p:attrName>
                                        </p:attrNameLst>
                                      </p:cBhvr>
                                      <p:to>
                                        <p:strVal val="visible"/>
                                      </p:to>
                                    </p:set>
                                    <p:animEffect transition="in" filter="box(in)">
                                      <p:cBhvr additive="repl">
                                        <p:cTn id="16" dur="500"/>
                                        <p:tgtEl>
                                          <p:spTgt spid="7171">
                                            <p:txEl>
                                              <p:pRg st="2" end="2"/>
                                            </p:txEl>
                                          </p:spTgt>
                                        </p:tgtEl>
                                      </p:cBhvr>
                                    </p:animEffect>
                                  </p:childTnLst>
                                </p:cTn>
                              </p:par>
                              <p:par>
                                <p:cTn id="17" presetID="4" presetClass="entr" presetSubtype="16" fill="hold" nodeType="withEffect">
                                  <p:stCondLst>
                                    <p:cond delay="0"/>
                                  </p:stCondLst>
                                  <p:childTnLst>
                                    <p:set>
                                      <p:cBhvr additive="repl">
                                        <p:cTn id="18" dur="1" fill="hold">
                                          <p:stCondLst>
                                            <p:cond delay="0"/>
                                          </p:stCondLst>
                                        </p:cTn>
                                        <p:tgtEl>
                                          <p:spTgt spid="7171">
                                            <p:txEl>
                                              <p:pRg st="3" end="3"/>
                                            </p:txEl>
                                          </p:spTgt>
                                        </p:tgtEl>
                                        <p:attrNameLst>
                                          <p:attrName>style.visibility</p:attrName>
                                        </p:attrNameLst>
                                      </p:cBhvr>
                                      <p:to>
                                        <p:strVal val="visible"/>
                                      </p:to>
                                    </p:set>
                                    <p:animEffect transition="in" filter="box(in)">
                                      <p:cBhvr additive="repl">
                                        <p:cTn id="19" dur="500"/>
                                        <p:tgtEl>
                                          <p:spTgt spid="7171">
                                            <p:txEl>
                                              <p:pRg st="3" end="3"/>
                                            </p:txEl>
                                          </p:spTgt>
                                        </p:tgtEl>
                                      </p:cBhvr>
                                    </p:animEffect>
                                  </p:childTnLst>
                                </p:cTn>
                              </p:par>
                              <p:par>
                                <p:cTn id="20" presetID="4" presetClass="entr" presetSubtype="16" fill="hold" nodeType="withEffect">
                                  <p:stCondLst>
                                    <p:cond delay="0"/>
                                  </p:stCondLst>
                                  <p:childTnLst>
                                    <p:set>
                                      <p:cBhvr additive="repl">
                                        <p:cTn id="21" dur="1" fill="hold">
                                          <p:stCondLst>
                                            <p:cond delay="0"/>
                                          </p:stCondLst>
                                        </p:cTn>
                                        <p:tgtEl>
                                          <p:spTgt spid="7171">
                                            <p:txEl>
                                              <p:pRg st="4" end="4"/>
                                            </p:txEl>
                                          </p:spTgt>
                                        </p:tgtEl>
                                        <p:attrNameLst>
                                          <p:attrName>style.visibility</p:attrName>
                                        </p:attrNameLst>
                                      </p:cBhvr>
                                      <p:to>
                                        <p:strVal val="visible"/>
                                      </p:to>
                                    </p:set>
                                    <p:animEffect transition="in" filter="box(in)">
                                      <p:cBhvr additive="repl">
                                        <p:cTn id="22" dur="500"/>
                                        <p:tgtEl>
                                          <p:spTgt spid="7171">
                                            <p:txEl>
                                              <p:pRg st="4" end="4"/>
                                            </p:txEl>
                                          </p:spTgt>
                                        </p:tgtEl>
                                      </p:cBhvr>
                                    </p:animEffect>
                                  </p:childTnLst>
                                </p:cTn>
                              </p:par>
                              <p:par>
                                <p:cTn id="23" presetID="4" presetClass="entr" presetSubtype="16" fill="hold" nodeType="withEffect">
                                  <p:stCondLst>
                                    <p:cond delay="0"/>
                                  </p:stCondLst>
                                  <p:childTnLst>
                                    <p:set>
                                      <p:cBhvr additive="repl">
                                        <p:cTn id="24" dur="1" fill="hold">
                                          <p:stCondLst>
                                            <p:cond delay="0"/>
                                          </p:stCondLst>
                                        </p:cTn>
                                        <p:tgtEl>
                                          <p:spTgt spid="7171">
                                            <p:txEl>
                                              <p:pRg st="5" end="5"/>
                                            </p:txEl>
                                          </p:spTgt>
                                        </p:tgtEl>
                                        <p:attrNameLst>
                                          <p:attrName>style.visibility</p:attrName>
                                        </p:attrNameLst>
                                      </p:cBhvr>
                                      <p:to>
                                        <p:strVal val="visible"/>
                                      </p:to>
                                    </p:set>
                                    <p:animEffect transition="in" filter="box(in)">
                                      <p:cBhvr additive="repl">
                                        <p:cTn id="25" dur="500"/>
                                        <p:tgtEl>
                                          <p:spTgt spid="7171">
                                            <p:txEl>
                                              <p:pRg st="5" end="5"/>
                                            </p:txEl>
                                          </p:spTgt>
                                        </p:tgtEl>
                                      </p:cBhvr>
                                    </p:animEffect>
                                  </p:childTnLst>
                                </p:cTn>
                              </p:par>
                              <p:par>
                                <p:cTn id="26" presetID="4" presetClass="entr" presetSubtype="16" fill="hold" nodeType="withEffect">
                                  <p:stCondLst>
                                    <p:cond delay="0"/>
                                  </p:stCondLst>
                                  <p:childTnLst>
                                    <p:set>
                                      <p:cBhvr additive="repl">
                                        <p:cTn id="27" dur="1" fill="hold">
                                          <p:stCondLst>
                                            <p:cond delay="0"/>
                                          </p:stCondLst>
                                        </p:cTn>
                                        <p:tgtEl>
                                          <p:spTgt spid="7171">
                                            <p:txEl>
                                              <p:pRg st="6" end="6"/>
                                            </p:txEl>
                                          </p:spTgt>
                                        </p:tgtEl>
                                        <p:attrNameLst>
                                          <p:attrName>style.visibility</p:attrName>
                                        </p:attrNameLst>
                                      </p:cBhvr>
                                      <p:to>
                                        <p:strVal val="visible"/>
                                      </p:to>
                                    </p:set>
                                    <p:animEffect transition="in" filter="box(in)">
                                      <p:cBhvr additive="repl">
                                        <p:cTn id="28" dur="500"/>
                                        <p:tgtEl>
                                          <p:spTgt spid="7171">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additive="repl">
                                        <p:cTn id="32" dur="1" fill="hold">
                                          <p:stCondLst>
                                            <p:cond delay="0"/>
                                          </p:stCondLst>
                                        </p:cTn>
                                        <p:tgtEl>
                                          <p:spTgt spid="7181"/>
                                        </p:tgtEl>
                                        <p:attrNameLst>
                                          <p:attrName>style.visibility</p:attrName>
                                        </p:attrNameLst>
                                      </p:cBhvr>
                                      <p:to>
                                        <p:strVal val="visible"/>
                                      </p:to>
                                    </p:set>
                                    <p:animEffect transition="in" filter="box(in)">
                                      <p:cBhvr additive="repl">
                                        <p:cTn id="33" dur="500"/>
                                        <p:tgtEl>
                                          <p:spTgt spid="718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grpId="0" nodeType="clickEffect">
                                  <p:stCondLst>
                                    <p:cond delay="0"/>
                                  </p:stCondLst>
                                  <p:childTnLst>
                                    <p:set>
                                      <p:cBhvr additive="repl">
                                        <p:cTn id="40" dur="1" fill="hold">
                                          <p:stCondLst>
                                            <p:cond delay="0"/>
                                          </p:stCondLst>
                                        </p:cTn>
                                        <p:tgtEl>
                                          <p:spTgt spid="24"/>
                                        </p:tgtEl>
                                        <p:attrNameLst>
                                          <p:attrName>style.visibility</p:attrName>
                                        </p:attrNameLst>
                                      </p:cBhvr>
                                      <p:to>
                                        <p:strVal val="hidden"/>
                                      </p:to>
                                    </p:set>
                                    <p:set>
                                      <p:cBhvr additive="repl">
                                        <p:cTn id="41" dur="1" fill="hold">
                                          <p:stCondLst>
                                            <p:cond delay="0"/>
                                          </p:stCondLst>
                                        </p:cTn>
                                        <p:tgtEl>
                                          <p:spTgt spid="24"/>
                                        </p:tgtEl>
                                        <p:attrNameLst>
                                          <p:attrName>style.visibility</p:attrName>
                                        </p:attrNameLst>
                                      </p:cBhvr>
                                      <p:to>
                                        <p:strVal val="visible"/>
                                      </p:to>
                                    </p:set>
                                    <p:animEffect transition="in" filter="box(in)">
                                      <p:cBhvr additive="repl">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additive="repl">
                                        <p:cTn id="46" dur="1" fill="hold">
                                          <p:stCondLst>
                                            <p:cond delay="0"/>
                                          </p:stCondLst>
                                        </p:cTn>
                                        <p:tgtEl>
                                          <p:spTgt spid="7174"/>
                                        </p:tgtEl>
                                        <p:attrNameLst>
                                          <p:attrName>style.visibility</p:attrName>
                                        </p:attrNameLst>
                                      </p:cBhvr>
                                      <p:to>
                                        <p:strVal val="visible"/>
                                      </p:to>
                                    </p:set>
                                    <p:animEffect transition="in" filter="box(in)">
                                      <p:cBhvr additive="repl">
                                        <p:cTn id="47" dur="500"/>
                                        <p:tgtEl>
                                          <p:spTgt spid="7174"/>
                                        </p:tgtEl>
                                      </p:cBhvr>
                                    </p:animEffect>
                                  </p:childTnLst>
                                </p:cTn>
                              </p:par>
                              <p:par>
                                <p:cTn id="48" presetID="4" presetClass="entr" presetSubtype="16" fill="hold" grpId="0" nodeType="withEffect">
                                  <p:stCondLst>
                                    <p:cond delay="0"/>
                                  </p:stCondLst>
                                  <p:childTnLst>
                                    <p:set>
                                      <p:cBhvr additive="repl">
                                        <p:cTn id="49" dur="1" fill="hold">
                                          <p:stCondLst>
                                            <p:cond delay="0"/>
                                          </p:stCondLst>
                                        </p:cTn>
                                        <p:tgtEl>
                                          <p:spTgt spid="7169"/>
                                        </p:tgtEl>
                                        <p:attrNameLst>
                                          <p:attrName>style.visibility</p:attrName>
                                        </p:attrNameLst>
                                      </p:cBhvr>
                                      <p:to>
                                        <p:strVal val="visible"/>
                                      </p:to>
                                    </p:set>
                                    <p:animEffect transition="in" filter="box(in)">
                                      <p:cBhvr additive="repl">
                                        <p:cTn id="50" dur="500"/>
                                        <p:tgtEl>
                                          <p:spTgt spid="7169"/>
                                        </p:tgtEl>
                                      </p:cBhvr>
                                    </p:animEffect>
                                  </p:childTnLst>
                                </p:cTn>
                              </p:par>
                              <p:par>
                                <p:cTn id="51" presetID="4" presetClass="entr" presetSubtype="16" fill="hold" nodeType="withEffect">
                                  <p:stCondLst>
                                    <p:cond delay="0"/>
                                  </p:stCondLst>
                                  <p:childTnLst>
                                    <p:set>
                                      <p:cBhvr additive="repl">
                                        <p:cTn id="52" dur="1" fill="hold">
                                          <p:stCondLst>
                                            <p:cond delay="0"/>
                                          </p:stCondLst>
                                        </p:cTn>
                                        <p:tgtEl>
                                          <p:spTgt spid="7175"/>
                                        </p:tgtEl>
                                        <p:attrNameLst>
                                          <p:attrName>style.visibility</p:attrName>
                                        </p:attrNameLst>
                                      </p:cBhvr>
                                      <p:to>
                                        <p:strVal val="visible"/>
                                      </p:to>
                                    </p:set>
                                    <p:animEffect transition="in" filter="box(in)">
                                      <p:cBhvr additive="repl">
                                        <p:cTn id="53" dur="500"/>
                                        <p:tgtEl>
                                          <p:spTgt spid="7175"/>
                                        </p:tgtEl>
                                      </p:cBhvr>
                                    </p:animEffect>
                                  </p:childTnLst>
                                </p:cTn>
                              </p:par>
                              <p:par>
                                <p:cTn id="54" presetID="4" presetClass="entr" presetSubtype="16" fill="hold" nodeType="withEffect">
                                  <p:stCondLst>
                                    <p:cond delay="0"/>
                                  </p:stCondLst>
                                  <p:childTnLst>
                                    <p:set>
                                      <p:cBhvr additive="repl">
                                        <p:cTn id="55" dur="1" fill="hold">
                                          <p:stCondLst>
                                            <p:cond delay="0"/>
                                          </p:stCondLst>
                                        </p:cTn>
                                        <p:tgtEl>
                                          <p:spTgt spid="7176"/>
                                        </p:tgtEl>
                                        <p:attrNameLst>
                                          <p:attrName>style.visibility</p:attrName>
                                        </p:attrNameLst>
                                      </p:cBhvr>
                                      <p:to>
                                        <p:strVal val="visible"/>
                                      </p:to>
                                    </p:set>
                                    <p:animEffect transition="in" filter="box(in)">
                                      <p:cBhvr additive="repl">
                                        <p:cTn id="56" dur="500"/>
                                        <p:tgtEl>
                                          <p:spTgt spid="7176"/>
                                        </p:tgtEl>
                                      </p:cBhvr>
                                    </p:animEffect>
                                  </p:childTnLst>
                                </p:cTn>
                              </p:par>
                            </p:childTnLst>
                          </p:cTn>
                        </p:par>
                      </p:childTnLst>
                    </p:cTn>
                  </p:par>
                  <p:par>
                    <p:cTn id="57" fill="hold">
                      <p:stCondLst>
                        <p:cond delay="indefinite"/>
                      </p:stCondLst>
                      <p:childTnLst>
                        <p:par>
                          <p:cTn id="58" fill="hold">
                            <p:stCondLst>
                              <p:cond delay="0"/>
                            </p:stCondLst>
                            <p:childTnLst>
                              <p:par>
                                <p:cTn id="59" presetID="4" presetClass="entr" presetSubtype="16" fill="hold" grpId="0" nodeType="clickEffect">
                                  <p:stCondLst>
                                    <p:cond delay="0"/>
                                  </p:stCondLst>
                                  <p:childTnLst>
                                    <p:set>
                                      <p:cBhvr additive="repl">
                                        <p:cTn id="60" dur="1" fill="hold">
                                          <p:stCondLst>
                                            <p:cond delay="0"/>
                                          </p:stCondLst>
                                        </p:cTn>
                                        <p:tgtEl>
                                          <p:spTgt spid="7182"/>
                                        </p:tgtEl>
                                        <p:attrNameLst>
                                          <p:attrName>style.visibility</p:attrName>
                                        </p:attrNameLst>
                                      </p:cBhvr>
                                      <p:to>
                                        <p:strVal val="hidden"/>
                                      </p:to>
                                    </p:set>
                                    <p:set>
                                      <p:cBhvr additive="repl">
                                        <p:cTn id="61" dur="1" fill="hold">
                                          <p:stCondLst>
                                            <p:cond delay="0"/>
                                          </p:stCondLst>
                                        </p:cTn>
                                        <p:tgtEl>
                                          <p:spTgt spid="7182"/>
                                        </p:tgtEl>
                                        <p:attrNameLst>
                                          <p:attrName>style.visibility</p:attrName>
                                        </p:attrNameLst>
                                      </p:cBhvr>
                                      <p:to>
                                        <p:strVal val="visible"/>
                                      </p:to>
                                    </p:set>
                                    <p:animEffect transition="in" filter="box(in)">
                                      <p:cBhvr additive="repl">
                                        <p:cTn id="62" dur="500"/>
                                        <p:tgtEl>
                                          <p:spTgt spid="7182"/>
                                        </p:tgtEl>
                                      </p:cBhvr>
                                    </p:animEffect>
                                  </p:childTnLst>
                                </p:cTn>
                              </p:par>
                              <p:par>
                                <p:cTn id="63" presetID="4" presetClass="entr" presetSubtype="16" fill="hold" nodeType="withEffect">
                                  <p:stCondLst>
                                    <p:cond delay="0"/>
                                  </p:stCondLst>
                                  <p:childTnLst>
                                    <p:set>
                                      <p:cBhvr additive="repl">
                                        <p:cTn id="64" dur="1" fill="hold">
                                          <p:stCondLst>
                                            <p:cond delay="0"/>
                                          </p:stCondLst>
                                        </p:cTn>
                                        <p:tgtEl>
                                          <p:spTgt spid="7179"/>
                                        </p:tgtEl>
                                        <p:attrNameLst>
                                          <p:attrName>style.visibility</p:attrName>
                                        </p:attrNameLst>
                                      </p:cBhvr>
                                      <p:to>
                                        <p:strVal val="visible"/>
                                      </p:to>
                                    </p:set>
                                    <p:animEffect transition="in" filter="box(in)">
                                      <p:cBhvr additive="repl">
                                        <p:cTn id="65" dur="500"/>
                                        <p:tgtEl>
                                          <p:spTgt spid="7179"/>
                                        </p:tgtEl>
                                      </p:cBhvr>
                                    </p:animEffect>
                                  </p:childTnLst>
                                </p:cTn>
                              </p:par>
                              <p:par>
                                <p:cTn id="66" presetID="4" presetClass="entr" presetSubtype="16" fill="hold" nodeType="withEffect">
                                  <p:stCondLst>
                                    <p:cond delay="0"/>
                                  </p:stCondLst>
                                  <p:childTnLst>
                                    <p:set>
                                      <p:cBhvr additive="repl">
                                        <p:cTn id="67" dur="1" fill="hold">
                                          <p:stCondLst>
                                            <p:cond delay="0"/>
                                          </p:stCondLst>
                                        </p:cTn>
                                        <p:tgtEl>
                                          <p:spTgt spid="7180"/>
                                        </p:tgtEl>
                                        <p:attrNameLst>
                                          <p:attrName>style.visibility</p:attrName>
                                        </p:attrNameLst>
                                      </p:cBhvr>
                                      <p:to>
                                        <p:strVal val="visible"/>
                                      </p:to>
                                    </p:set>
                                    <p:animEffect transition="in" filter="box(in)">
                                      <p:cBhvr additive="repl">
                                        <p:cTn id="68" dur="500"/>
                                        <p:tgtEl>
                                          <p:spTgt spid="7180"/>
                                        </p:tgtEl>
                                      </p:cBhvr>
                                    </p:animEffect>
                                  </p:childTnLst>
                                </p:cTn>
                              </p:par>
                              <p:par>
                                <p:cTn id="69" presetID="10" presetClass="exit" presetSubtype="0" fill="hold" grpId="1" nodeType="withEffect">
                                  <p:stCondLst>
                                    <p:cond delay="0"/>
                                  </p:stCondLst>
                                  <p:childTnLst>
                                    <p:animEffect transition="out" filter="fade">
                                      <p:cBhvr>
                                        <p:cTn id="70" dur="500"/>
                                        <p:tgtEl>
                                          <p:spTgt spid="24"/>
                                        </p:tgtEl>
                                      </p:cBhvr>
                                    </p:animEffect>
                                    <p:set>
                                      <p:cBhvr>
                                        <p:cTn id="71" dur="1" fill="hold">
                                          <p:stCondLst>
                                            <p:cond delay="499"/>
                                          </p:stCondLst>
                                        </p:cTn>
                                        <p:tgtEl>
                                          <p:spTgt spid="24"/>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4" presetClass="entr" presetSubtype="16" fill="hold" grpId="0" nodeType="clickEffect">
                                  <p:stCondLst>
                                    <p:cond delay="0"/>
                                  </p:stCondLst>
                                  <p:childTnLst>
                                    <p:set>
                                      <p:cBhvr additive="repl">
                                        <p:cTn id="75" dur="1" fill="hold">
                                          <p:stCondLst>
                                            <p:cond delay="0"/>
                                          </p:stCondLst>
                                        </p:cTn>
                                        <p:tgtEl>
                                          <p:spTgt spid="7183"/>
                                        </p:tgtEl>
                                        <p:attrNameLst>
                                          <p:attrName>style.visibility</p:attrName>
                                        </p:attrNameLst>
                                      </p:cBhvr>
                                      <p:to>
                                        <p:strVal val="hidden"/>
                                      </p:to>
                                    </p:set>
                                    <p:set>
                                      <p:cBhvr additive="repl">
                                        <p:cTn id="76" dur="1" fill="hold">
                                          <p:stCondLst>
                                            <p:cond delay="0"/>
                                          </p:stCondLst>
                                        </p:cTn>
                                        <p:tgtEl>
                                          <p:spTgt spid="7183"/>
                                        </p:tgtEl>
                                        <p:attrNameLst>
                                          <p:attrName>style.visibility</p:attrName>
                                        </p:attrNameLst>
                                      </p:cBhvr>
                                      <p:to>
                                        <p:strVal val="visible"/>
                                      </p:to>
                                    </p:set>
                                    <p:animEffect transition="in" filter="box(in)">
                                      <p:cBhvr additive="repl">
                                        <p:cTn id="77" dur="500"/>
                                        <p:tgtEl>
                                          <p:spTgt spid="7183"/>
                                        </p:tgtEl>
                                      </p:cBhvr>
                                    </p:animEffect>
                                  </p:childTnLst>
                                </p:cTn>
                              </p:par>
                              <p:par>
                                <p:cTn id="78" presetID="10" presetClass="exit" presetSubtype="0" fill="hold" grpId="1" nodeType="withEffect">
                                  <p:stCondLst>
                                    <p:cond delay="0"/>
                                  </p:stCondLst>
                                  <p:childTnLst>
                                    <p:animEffect transition="out" filter="fade">
                                      <p:cBhvr>
                                        <p:cTn id="79" dur="500"/>
                                        <p:tgtEl>
                                          <p:spTgt spid="7182"/>
                                        </p:tgtEl>
                                      </p:cBhvr>
                                    </p:animEffect>
                                    <p:set>
                                      <p:cBhvr>
                                        <p:cTn id="80" dur="1" fill="hold">
                                          <p:stCondLst>
                                            <p:cond delay="499"/>
                                          </p:stCondLst>
                                        </p:cTn>
                                        <p:tgtEl>
                                          <p:spTgt spid="7182"/>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4" presetClass="entr" presetSubtype="16" fill="hold" grpId="0" nodeType="clickEffect">
                                  <p:stCondLst>
                                    <p:cond delay="0"/>
                                  </p:stCondLst>
                                  <p:childTnLst>
                                    <p:set>
                                      <p:cBhvr additive="repl">
                                        <p:cTn id="84" dur="1" fill="hold">
                                          <p:stCondLst>
                                            <p:cond delay="0"/>
                                          </p:stCondLst>
                                        </p:cTn>
                                        <p:tgtEl>
                                          <p:spTgt spid="7184"/>
                                        </p:tgtEl>
                                        <p:attrNameLst>
                                          <p:attrName>style.visibility</p:attrName>
                                        </p:attrNameLst>
                                      </p:cBhvr>
                                      <p:to>
                                        <p:strVal val="hidden"/>
                                      </p:to>
                                    </p:set>
                                    <p:set>
                                      <p:cBhvr additive="repl">
                                        <p:cTn id="85" dur="1" fill="hold">
                                          <p:stCondLst>
                                            <p:cond delay="0"/>
                                          </p:stCondLst>
                                        </p:cTn>
                                        <p:tgtEl>
                                          <p:spTgt spid="7184"/>
                                        </p:tgtEl>
                                        <p:attrNameLst>
                                          <p:attrName>style.visibility</p:attrName>
                                        </p:attrNameLst>
                                      </p:cBhvr>
                                      <p:to>
                                        <p:strVal val="visible"/>
                                      </p:to>
                                    </p:set>
                                    <p:animEffect transition="in" filter="box(in)">
                                      <p:cBhvr additive="repl">
                                        <p:cTn id="86" dur="500"/>
                                        <p:tgtEl>
                                          <p:spTgt spid="7184"/>
                                        </p:tgtEl>
                                      </p:cBhvr>
                                    </p:animEffect>
                                  </p:childTnLst>
                                </p:cTn>
                              </p:par>
                              <p:par>
                                <p:cTn id="87" presetID="10" presetClass="exit" presetSubtype="0" fill="hold" grpId="1" nodeType="withEffect">
                                  <p:stCondLst>
                                    <p:cond delay="0"/>
                                  </p:stCondLst>
                                  <p:childTnLst>
                                    <p:animEffect transition="out" filter="fade">
                                      <p:cBhvr>
                                        <p:cTn id="88" dur="500"/>
                                        <p:tgtEl>
                                          <p:spTgt spid="7183"/>
                                        </p:tgtEl>
                                      </p:cBhvr>
                                    </p:animEffect>
                                    <p:set>
                                      <p:cBhvr>
                                        <p:cTn id="89" dur="1" fill="hold">
                                          <p:stCondLst>
                                            <p:cond delay="499"/>
                                          </p:stCondLst>
                                        </p:cTn>
                                        <p:tgtEl>
                                          <p:spTgt spid="7183"/>
                                        </p:tgtEl>
                                        <p:attrNameLst>
                                          <p:attrName>style.visibility</p:attrName>
                                        </p:attrNameLst>
                                      </p:cBhvr>
                                      <p:to>
                                        <p:strVal val="hidden"/>
                                      </p:to>
                                    </p:set>
                                  </p:childTnLst>
                                </p:cTn>
                              </p:par>
                              <p:par>
                                <p:cTn id="90" presetID="10" presetClass="entr" presetSubtype="0" fill="hold" grpId="0" nodeType="with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500"/>
                                        <p:tgtEl>
                                          <p:spTgt spid="21"/>
                                        </p:tgtEl>
                                      </p:cBhvr>
                                    </p:animEffect>
                                  </p:childTnLst>
                                </p:cTn>
                              </p:par>
                            </p:childTnLst>
                          </p:cTn>
                        </p:par>
                      </p:childTnLst>
                    </p:cTn>
                  </p:par>
                  <p:par>
                    <p:cTn id="93" fill="hold">
                      <p:stCondLst>
                        <p:cond delay="indefinite"/>
                      </p:stCondLst>
                      <p:childTnLst>
                        <p:par>
                          <p:cTn id="94" fill="hold">
                            <p:stCondLst>
                              <p:cond delay="0"/>
                            </p:stCondLst>
                            <p:childTnLst>
                              <p:par>
                                <p:cTn id="95" presetID="4" presetClass="entr" presetSubtype="16" fill="hold" grpId="0" nodeType="clickEffect">
                                  <p:stCondLst>
                                    <p:cond delay="0"/>
                                  </p:stCondLst>
                                  <p:childTnLst>
                                    <p:set>
                                      <p:cBhvr additive="repl">
                                        <p:cTn id="96" dur="1" fill="hold"/>
                                        <p:tgtEl>
                                          <p:spTgt spid="7185"/>
                                        </p:tgtEl>
                                        <p:attrNameLst>
                                          <p:attrName>style.visibility</p:attrName>
                                        </p:attrNameLst>
                                      </p:cBhvr>
                                      <p:to>
                                        <p:strVal val="hidden"/>
                                      </p:to>
                                    </p:set>
                                    <p:set>
                                      <p:cBhvr additive="repl">
                                        <p:cTn id="97" dur="1" fill="hold">
                                          <p:stCondLst>
                                            <p:cond delay="0"/>
                                          </p:stCondLst>
                                        </p:cTn>
                                        <p:tgtEl>
                                          <p:spTgt spid="7185"/>
                                        </p:tgtEl>
                                        <p:attrNameLst>
                                          <p:attrName>style.visibility</p:attrName>
                                        </p:attrNameLst>
                                      </p:cBhvr>
                                      <p:to>
                                        <p:strVal val="visible"/>
                                      </p:to>
                                    </p:set>
                                    <p:animEffect transition="in" filter="box(in)">
                                      <p:cBhvr additive="repl">
                                        <p:cTn id="98" dur="500"/>
                                        <p:tgtEl>
                                          <p:spTgt spid="7185"/>
                                        </p:tgtEl>
                                      </p:cBhvr>
                                    </p:animEffect>
                                  </p:childTnLst>
                                </p:cTn>
                              </p:par>
                              <p:par>
                                <p:cTn id="99" presetID="10" presetClass="exit" presetSubtype="0" fill="hold" grpId="1" nodeType="withEffect">
                                  <p:stCondLst>
                                    <p:cond delay="0"/>
                                  </p:stCondLst>
                                  <p:childTnLst>
                                    <p:animEffect transition="out" filter="fade">
                                      <p:cBhvr>
                                        <p:cTn id="100" dur="500"/>
                                        <p:tgtEl>
                                          <p:spTgt spid="7184"/>
                                        </p:tgtEl>
                                      </p:cBhvr>
                                    </p:animEffect>
                                    <p:set>
                                      <p:cBhvr>
                                        <p:cTn id="101" dur="1" fill="hold">
                                          <p:stCondLst>
                                            <p:cond delay="499"/>
                                          </p:stCondLst>
                                        </p:cTn>
                                        <p:tgtEl>
                                          <p:spTgt spid="7184"/>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3"/>
                                        </p:tgtEl>
                                        <p:attrNameLst>
                                          <p:attrName>style.visibility</p:attrName>
                                        </p:attrNameLst>
                                      </p:cBhvr>
                                      <p:to>
                                        <p:strVal val="visible"/>
                                      </p:to>
                                    </p:set>
                                    <p:animEffect transition="in" filter="fade">
                                      <p:cBhvr>
                                        <p:cTn id="10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9" grpId="0" animBg="1"/>
      <p:bldP spid="7174" grpId="0" animBg="1"/>
      <p:bldP spid="7182" grpId="0" animBg="1"/>
      <p:bldP spid="7182" grpId="1" animBg="1"/>
      <p:bldP spid="7183" grpId="0" animBg="1"/>
      <p:bldP spid="7183" grpId="1" animBg="1"/>
      <p:bldP spid="7184" grpId="0" animBg="1"/>
      <p:bldP spid="7184" grpId="1" animBg="1"/>
      <p:bldP spid="7185" grpId="0" animBg="1"/>
      <p:bldP spid="20" grpId="0" animBg="1"/>
      <p:bldP spid="21" grpId="0" animBg="1"/>
      <p:bldP spid="24" grpId="0" animBg="1"/>
      <p:bldP spid="24" grpId="1"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685800"/>
          </a:xfrm>
        </p:spPr>
        <p:txBody>
          <a:bodyPr>
            <a:normAutofit fontScale="90000"/>
          </a:bodyPr>
          <a:lstStyle/>
          <a:p>
            <a:r>
              <a:rPr lang="en-US" dirty="0"/>
              <a:t>if statement (no else!)</a:t>
            </a:r>
          </a:p>
        </p:txBody>
      </p:sp>
      <p:sp>
        <p:nvSpPr>
          <p:cNvPr id="3" name="Content Placeholder 2"/>
          <p:cNvSpPr>
            <a:spLocks noGrp="1"/>
          </p:cNvSpPr>
          <p:nvPr>
            <p:ph idx="1"/>
          </p:nvPr>
        </p:nvSpPr>
        <p:spPr>
          <a:xfrm>
            <a:off x="609600" y="914400"/>
            <a:ext cx="7772400" cy="5181600"/>
          </a:xfrm>
        </p:spPr>
        <p:txBody>
          <a:bodyPr>
            <a:noAutofit/>
          </a:bodyPr>
          <a:lstStyle/>
          <a:p>
            <a:r>
              <a:rPr lang="en-US" dirty="0"/>
              <a:t>General form of the if statement</a:t>
            </a:r>
          </a:p>
          <a:p>
            <a:endParaRPr lang="en-US" dirty="0"/>
          </a:p>
          <a:p>
            <a:endParaRPr lang="en-US" dirty="0"/>
          </a:p>
          <a:p>
            <a:endParaRPr lang="en-US" dirty="0"/>
          </a:p>
          <a:p>
            <a:r>
              <a:rPr lang="en-US" dirty="0"/>
              <a:t>Execution of if statement</a:t>
            </a:r>
          </a:p>
          <a:p>
            <a:pPr lvl="1"/>
            <a:r>
              <a:rPr lang="en-US" dirty="0"/>
              <a:t>First the expression is evaluated.</a:t>
            </a:r>
          </a:p>
          <a:p>
            <a:pPr lvl="1"/>
            <a:r>
              <a:rPr lang="en-US" dirty="0"/>
              <a:t>If it evaluates to a </a:t>
            </a:r>
            <a:r>
              <a:rPr lang="en-US" b="1" dirty="0">
                <a:solidFill>
                  <a:srgbClr val="FF0000"/>
                </a:solidFill>
              </a:rPr>
              <a:t>true </a:t>
            </a:r>
            <a:r>
              <a:rPr lang="en-US" dirty="0"/>
              <a:t>value, then S1 is executed and then control moves to the S2.</a:t>
            </a:r>
          </a:p>
          <a:p>
            <a:pPr lvl="1"/>
            <a:r>
              <a:rPr lang="en-US" dirty="0"/>
              <a:t>If expression evaluates to </a:t>
            </a:r>
            <a:r>
              <a:rPr lang="en-US" b="1" dirty="0">
                <a:solidFill>
                  <a:srgbClr val="FF0000"/>
                </a:solidFill>
              </a:rPr>
              <a:t>false</a:t>
            </a:r>
            <a:r>
              <a:rPr lang="en-US" dirty="0"/>
              <a:t>, then control moves to the S2 directly.</a:t>
            </a:r>
          </a:p>
        </p:txBody>
      </p:sp>
      <p:sp>
        <p:nvSpPr>
          <p:cNvPr id="7" name="Date Placeholder 6"/>
          <p:cNvSpPr>
            <a:spLocks noGrp="1"/>
          </p:cNvSpPr>
          <p:nvPr>
            <p:ph type="dt" sz="half" idx="10"/>
          </p:nvPr>
        </p:nvSpPr>
        <p:spPr/>
        <p:txBody>
          <a:bodyPr/>
          <a:lstStyle/>
          <a:p>
            <a:pPr>
              <a:defRPr/>
            </a:pPr>
            <a:fld id="{C0E9BB3F-C0C6-439A-80EB-12F49619B74E}" type="datetime7">
              <a:rPr lang="en-US" smtClean="0"/>
              <a:t>Dec-23</a:t>
            </a:fld>
            <a:endParaRPr lang="en-US" dirty="0"/>
          </a:p>
        </p:txBody>
      </p:sp>
      <p:sp>
        <p:nvSpPr>
          <p:cNvPr id="9" name="Footer Placeholder 8"/>
          <p:cNvSpPr>
            <a:spLocks noGrp="1"/>
          </p:cNvSpPr>
          <p:nvPr>
            <p:ph type="ftr" sz="quarter" idx="11"/>
          </p:nvPr>
        </p:nvSpPr>
        <p:spPr/>
        <p:txBody>
          <a:bodyPr/>
          <a:lstStyle/>
          <a:p>
            <a:pPr>
              <a:defRPr/>
            </a:pPr>
            <a:r>
              <a:rPr lang="en-US" dirty="0"/>
              <a:t>Programming</a:t>
            </a:r>
          </a:p>
        </p:txBody>
      </p:sp>
      <p:sp>
        <p:nvSpPr>
          <p:cNvPr id="11" name="Slide Number Placeholder 10"/>
          <p:cNvSpPr>
            <a:spLocks noGrp="1"/>
          </p:cNvSpPr>
          <p:nvPr>
            <p:ph type="sldNum" sz="quarter" idx="12"/>
          </p:nvPr>
        </p:nvSpPr>
        <p:spPr/>
        <p:txBody>
          <a:bodyPr/>
          <a:lstStyle/>
          <a:p>
            <a:pPr>
              <a:defRPr/>
            </a:pPr>
            <a:fld id="{EC0A9AF3-268B-496B-8C8B-87FFEF969083}" type="slidenum">
              <a:rPr lang="en-US" smtClean="0"/>
              <a:t>26</a:t>
            </a:fld>
            <a:endParaRPr lang="en-US" dirty="0"/>
          </a:p>
        </p:txBody>
      </p:sp>
      <p:sp>
        <p:nvSpPr>
          <p:cNvPr id="8195" name="AutoShape 3"/>
          <p:cNvSpPr>
            <a:spLocks noChangeArrowheads="1"/>
          </p:cNvSpPr>
          <p:nvPr/>
        </p:nvSpPr>
        <p:spPr bwMode="auto">
          <a:xfrm>
            <a:off x="1600200" y="1600670"/>
            <a:ext cx="4648200" cy="1599730"/>
          </a:xfrm>
          <a:prstGeom prst="roundRect">
            <a:avLst>
              <a:gd name="adj" fmla="val 16667"/>
            </a:avLst>
          </a:prstGeom>
          <a:solidFill>
            <a:srgbClr val="8BE6FF"/>
          </a:solidFill>
          <a:ln w="936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2800" dirty="0">
                <a:latin typeface="Comic Sans MS" panose="030F0702030302020204" pitchFamily="64" charset="0"/>
                <a:ea typeface="MS PGothic" panose="020B0600070205080204" pitchFamily="32" charset="-128"/>
              </a:rPr>
              <a:t>if boolean-expr : </a:t>
            </a:r>
          </a:p>
          <a:p>
            <a:pPr>
              <a:buClrTx/>
              <a:buFontTx/>
              <a:buNone/>
            </a:pPr>
            <a:r>
              <a:rPr lang="en-US" altLang="en-US" sz="2800" dirty="0">
                <a:latin typeface="Comic Sans MS" panose="030F0702030302020204" pitchFamily="64" charset="0"/>
                <a:ea typeface="MS PGothic" panose="020B0600070205080204" pitchFamily="32" charset="-128"/>
              </a:rPr>
              <a:t>	         S1</a:t>
            </a:r>
          </a:p>
          <a:p>
            <a:pPr>
              <a:buClrTx/>
              <a:buFontTx/>
              <a:buNone/>
            </a:pPr>
            <a:r>
              <a:rPr lang="en-US" altLang="en-US" sz="2800" dirty="0">
                <a:latin typeface="Comic Sans MS" panose="030F0702030302020204" pitchFamily="64" charset="0"/>
                <a:ea typeface="MS PGothic" panose="020B0600070205080204" pitchFamily="32" charset="-128"/>
              </a:rPr>
              <a:t>S2</a:t>
            </a:r>
          </a:p>
        </p:txBody>
      </p:sp>
      <p:sp>
        <p:nvSpPr>
          <p:cNvPr id="19" name="Action Button: Help 18">
            <a:hlinkClick r:id="" action="ppaction://noaction" highlightClick="1"/>
          </p:cNvPr>
          <p:cNvSpPr/>
          <p:nvPr/>
        </p:nvSpPr>
        <p:spPr bwMode="auto">
          <a:xfrm>
            <a:off x="7387672" y="1383268"/>
            <a:ext cx="412984" cy="448991"/>
          </a:xfrm>
          <a:prstGeom prst="actionButtonHelp">
            <a:avLst/>
          </a:prstGeom>
          <a:solidFill>
            <a:schemeClr val="bg2"/>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dirty="0">
              <a:ln>
                <a:noFill/>
              </a:ln>
              <a:solidFill>
                <a:schemeClr val="tx1"/>
              </a:solidFill>
              <a:effectLst/>
              <a:latin typeface="Verdana" panose="020B0604030504040204" pitchFamily="34" charset="0"/>
            </a:endParaRPr>
          </a:p>
        </p:txBody>
      </p:sp>
      <p:sp>
        <p:nvSpPr>
          <p:cNvPr id="20" name="Right Arrow 19"/>
          <p:cNvSpPr/>
          <p:nvPr/>
        </p:nvSpPr>
        <p:spPr bwMode="auto">
          <a:xfrm rot="2700000">
            <a:off x="6830174" y="2926691"/>
            <a:ext cx="777241" cy="458765"/>
          </a:xfrm>
          <a:prstGeom prst="rightArrow">
            <a:avLst/>
          </a:prstGeom>
          <a:solidFill>
            <a:schemeClr val="bg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dirty="0">
              <a:ln>
                <a:noFill/>
              </a:ln>
              <a:solidFill>
                <a:schemeClr val="tx1"/>
              </a:solidFill>
              <a:effectLst/>
              <a:latin typeface="Verdana" panose="020B0604030504040204" pitchFamily="34" charset="0"/>
            </a:endParaRPr>
          </a:p>
        </p:txBody>
      </p:sp>
      <p:sp>
        <p:nvSpPr>
          <p:cNvPr id="21" name="Right Arrow 20"/>
          <p:cNvSpPr/>
          <p:nvPr/>
        </p:nvSpPr>
        <p:spPr bwMode="auto">
          <a:xfrm rot="8100000">
            <a:off x="6891332" y="1933636"/>
            <a:ext cx="777240" cy="458841"/>
          </a:xfrm>
          <a:prstGeom prst="rightArrow">
            <a:avLst/>
          </a:prstGeom>
          <a:solidFill>
            <a:schemeClr val="bg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dirty="0">
              <a:ln>
                <a:noFill/>
              </a:ln>
              <a:solidFill>
                <a:schemeClr val="tx1"/>
              </a:solidFill>
              <a:effectLst/>
              <a:latin typeface="Verdana" panose="020B0604030504040204" pitchFamily="34" charset="0"/>
            </a:endParaRPr>
          </a:p>
        </p:txBody>
      </p:sp>
      <p:sp>
        <p:nvSpPr>
          <p:cNvPr id="23" name="TextBox 22"/>
          <p:cNvSpPr txBox="1"/>
          <p:nvPr/>
        </p:nvSpPr>
        <p:spPr>
          <a:xfrm>
            <a:off x="6832004" y="2450068"/>
            <a:ext cx="469589" cy="369713"/>
          </a:xfrm>
          <a:prstGeom prst="rect">
            <a:avLst/>
          </a:prstGeom>
          <a:noFill/>
          <a:ln>
            <a:solidFill>
              <a:schemeClr val="accent4"/>
            </a:solidFill>
          </a:ln>
        </p:spPr>
        <p:txBody>
          <a:bodyPr wrap="none" rtlCol="0">
            <a:spAutoFit/>
          </a:bodyPr>
          <a:lstStyle/>
          <a:p>
            <a:r>
              <a:rPr lang="en-US" dirty="0">
                <a:solidFill>
                  <a:schemeClr val="accent4"/>
                </a:solidFill>
              </a:rPr>
              <a:t>S1</a:t>
            </a:r>
          </a:p>
        </p:txBody>
      </p:sp>
      <p:sp>
        <p:nvSpPr>
          <p:cNvPr id="17" name="TextBox 16"/>
          <p:cNvSpPr txBox="1"/>
          <p:nvPr/>
        </p:nvSpPr>
        <p:spPr>
          <a:xfrm>
            <a:off x="7279953" y="3440668"/>
            <a:ext cx="466794" cy="369332"/>
          </a:xfrm>
          <a:prstGeom prst="rect">
            <a:avLst/>
          </a:prstGeom>
          <a:noFill/>
          <a:ln>
            <a:solidFill>
              <a:schemeClr val="accent4"/>
            </a:solidFill>
          </a:ln>
        </p:spPr>
        <p:txBody>
          <a:bodyPr wrap="none" rtlCol="0">
            <a:spAutoFit/>
          </a:bodyPr>
          <a:lstStyle/>
          <a:p>
            <a:r>
              <a:rPr lang="en-US" dirty="0">
                <a:solidFill>
                  <a:schemeClr val="accent4"/>
                </a:solidFill>
              </a:rPr>
              <a:t>S2</a:t>
            </a:r>
          </a:p>
        </p:txBody>
      </p:sp>
      <p:sp>
        <p:nvSpPr>
          <p:cNvPr id="25" name="Bent Arrow 24"/>
          <p:cNvSpPr/>
          <p:nvPr/>
        </p:nvSpPr>
        <p:spPr bwMode="auto">
          <a:xfrm rot="9525154">
            <a:off x="7489534" y="1890638"/>
            <a:ext cx="622245" cy="1599728"/>
          </a:xfrm>
          <a:prstGeom prst="bentArrow">
            <a:avLst>
              <a:gd name="adj1" fmla="val 25000"/>
              <a:gd name="adj2" fmla="val 26222"/>
              <a:gd name="adj3" fmla="val 25000"/>
              <a:gd name="adj4" fmla="val 43750"/>
            </a:avLst>
          </a:prstGeom>
          <a:solidFill>
            <a:schemeClr val="bg2">
              <a:lumMod val="50000"/>
            </a:schemeClr>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dirty="0">
              <a:ln>
                <a:noFill/>
              </a:ln>
              <a:solidFill>
                <a:schemeClr val="tx1"/>
              </a:solidFill>
              <a:effectLst/>
              <a:latin typeface="Verdana" panose="020B0604030504040204" pitchFamily="34" charset="0"/>
            </a:endParaRPr>
          </a:p>
        </p:txBody>
      </p:sp>
      <p:sp>
        <p:nvSpPr>
          <p:cNvPr id="27" name="TextBox 26"/>
          <p:cNvSpPr txBox="1"/>
          <p:nvPr/>
        </p:nvSpPr>
        <p:spPr>
          <a:xfrm rot="18950299">
            <a:off x="6828181" y="1686199"/>
            <a:ext cx="582211" cy="369332"/>
          </a:xfrm>
          <a:prstGeom prst="rect">
            <a:avLst/>
          </a:prstGeom>
          <a:noFill/>
        </p:spPr>
        <p:txBody>
          <a:bodyPr wrap="none" rtlCol="0">
            <a:spAutoFit/>
          </a:bodyPr>
          <a:lstStyle/>
          <a:p>
            <a:r>
              <a:rPr lang="en-US" dirty="0">
                <a:solidFill>
                  <a:schemeClr val="accent4"/>
                </a:solidFill>
              </a:rPr>
              <a:t>true</a:t>
            </a:r>
          </a:p>
        </p:txBody>
      </p:sp>
      <p:sp>
        <p:nvSpPr>
          <p:cNvPr id="28" name="TextBox 27"/>
          <p:cNvSpPr txBox="1"/>
          <p:nvPr/>
        </p:nvSpPr>
        <p:spPr>
          <a:xfrm rot="4012159">
            <a:off x="7698850" y="1796587"/>
            <a:ext cx="671979" cy="369332"/>
          </a:xfrm>
          <a:prstGeom prst="rect">
            <a:avLst/>
          </a:prstGeom>
          <a:noFill/>
        </p:spPr>
        <p:txBody>
          <a:bodyPr wrap="none" rtlCol="0">
            <a:spAutoFit/>
          </a:bodyPr>
          <a:lstStyle/>
          <a:p>
            <a:r>
              <a:rPr lang="en-US" dirty="0">
                <a:solidFill>
                  <a:schemeClr val="accent4"/>
                </a:solidFill>
              </a:rPr>
              <a:t>false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animBg="1"/>
      <p:bldP spid="20" grpId="0" animBg="1"/>
      <p:bldP spid="21" grpId="0" animBg="1"/>
      <p:bldP spid="25" grpId="0" animBg="1"/>
      <p:bldP spid="27" grpId="0"/>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7772400" cy="685800"/>
          </a:xfrm>
        </p:spPr>
        <p:txBody>
          <a:bodyPr>
            <a:normAutofit fontScale="90000"/>
          </a:bodyPr>
          <a:lstStyle/>
          <a:p>
            <a:r>
              <a:rPr lang="en-US" dirty="0"/>
              <a:t>if-else statement</a:t>
            </a:r>
          </a:p>
        </p:txBody>
      </p:sp>
      <p:sp>
        <p:nvSpPr>
          <p:cNvPr id="3" name="Content Placeholder 2"/>
          <p:cNvSpPr>
            <a:spLocks noGrp="1"/>
          </p:cNvSpPr>
          <p:nvPr>
            <p:ph idx="1"/>
          </p:nvPr>
        </p:nvSpPr>
        <p:spPr>
          <a:xfrm>
            <a:off x="609600" y="685800"/>
            <a:ext cx="7772400" cy="5867400"/>
          </a:xfrm>
        </p:spPr>
        <p:txBody>
          <a:bodyPr>
            <a:noAutofit/>
          </a:bodyPr>
          <a:lstStyle/>
          <a:p>
            <a:r>
              <a:rPr lang="en-US" dirty="0"/>
              <a:t>General form of the if-else statement</a:t>
            </a:r>
          </a:p>
          <a:p>
            <a:endParaRPr lang="en-US" dirty="0"/>
          </a:p>
          <a:p>
            <a:endParaRPr lang="en-US" dirty="0"/>
          </a:p>
          <a:p>
            <a:endParaRPr lang="en-US" dirty="0"/>
          </a:p>
          <a:p>
            <a:endParaRPr lang="en-US" dirty="0"/>
          </a:p>
          <a:p>
            <a:r>
              <a:rPr lang="en-US" dirty="0"/>
              <a:t>Execution of if-else statement</a:t>
            </a:r>
          </a:p>
          <a:p>
            <a:pPr lvl="1"/>
            <a:r>
              <a:rPr lang="en-US" sz="2400" dirty="0"/>
              <a:t>First the expression is evaluated.</a:t>
            </a:r>
          </a:p>
          <a:p>
            <a:pPr lvl="1"/>
            <a:r>
              <a:rPr lang="en-US" sz="2400" dirty="0"/>
              <a:t>If it evaluates to a </a:t>
            </a:r>
            <a:r>
              <a:rPr lang="en-US" sz="2400" b="1" dirty="0">
                <a:solidFill>
                  <a:srgbClr val="FF0000"/>
                </a:solidFill>
              </a:rPr>
              <a:t>true</a:t>
            </a:r>
            <a:r>
              <a:rPr lang="en-US" sz="2400" dirty="0"/>
              <a:t> value, then S1 is executed and then control moves to S3.</a:t>
            </a:r>
          </a:p>
          <a:p>
            <a:pPr lvl="1"/>
            <a:r>
              <a:rPr lang="en-US" sz="2400" dirty="0"/>
              <a:t>If expression evaluates to </a:t>
            </a:r>
            <a:r>
              <a:rPr lang="en-US" sz="2400" b="1" dirty="0">
                <a:solidFill>
                  <a:srgbClr val="FF0000"/>
                </a:solidFill>
              </a:rPr>
              <a:t>false</a:t>
            </a:r>
            <a:r>
              <a:rPr lang="en-US" sz="2400" dirty="0"/>
              <a:t>, then S2 is executed and then control moves to S3.</a:t>
            </a:r>
          </a:p>
          <a:p>
            <a:pPr lvl="1"/>
            <a:r>
              <a:rPr lang="en-US" sz="2400" dirty="0"/>
              <a:t>S1/S2 can be </a:t>
            </a:r>
            <a:r>
              <a:rPr lang="en-US" sz="2400" b="1" dirty="0"/>
              <a:t>blocks </a:t>
            </a:r>
            <a:r>
              <a:rPr lang="en-US" sz="2400" dirty="0"/>
              <a:t>of statements!</a:t>
            </a:r>
            <a:endParaRPr lang="en-US" dirty="0"/>
          </a:p>
        </p:txBody>
      </p:sp>
      <p:sp>
        <p:nvSpPr>
          <p:cNvPr id="9" name="Date Placeholder 8"/>
          <p:cNvSpPr>
            <a:spLocks noGrp="1"/>
          </p:cNvSpPr>
          <p:nvPr>
            <p:ph type="dt" sz="half" idx="10"/>
          </p:nvPr>
        </p:nvSpPr>
        <p:spPr/>
        <p:txBody>
          <a:bodyPr/>
          <a:lstStyle/>
          <a:p>
            <a:pPr>
              <a:defRPr/>
            </a:pPr>
            <a:fld id="{A7D4DC77-6A7A-4A97-97AD-D4C6E459DF4D}" type="datetime7">
              <a:rPr lang="en-US" smtClean="0"/>
              <a:t>Dec-23</a:t>
            </a:fld>
            <a:endParaRPr lang="en-US" dirty="0"/>
          </a:p>
        </p:txBody>
      </p:sp>
      <p:sp>
        <p:nvSpPr>
          <p:cNvPr id="11" name="Footer Placeholder 10"/>
          <p:cNvSpPr>
            <a:spLocks noGrp="1"/>
          </p:cNvSpPr>
          <p:nvPr>
            <p:ph type="ftr" sz="quarter" idx="11"/>
          </p:nvPr>
        </p:nvSpPr>
        <p:spPr/>
        <p:txBody>
          <a:bodyPr/>
          <a:lstStyle/>
          <a:p>
            <a:pPr>
              <a:defRPr/>
            </a:pPr>
            <a:r>
              <a:rPr lang="en-US" dirty="0"/>
              <a:t>Programming</a:t>
            </a:r>
          </a:p>
        </p:txBody>
      </p:sp>
      <p:sp>
        <p:nvSpPr>
          <p:cNvPr id="14" name="Slide Number Placeholder 13"/>
          <p:cNvSpPr>
            <a:spLocks noGrp="1"/>
          </p:cNvSpPr>
          <p:nvPr>
            <p:ph type="sldNum" sz="quarter" idx="12"/>
          </p:nvPr>
        </p:nvSpPr>
        <p:spPr/>
        <p:txBody>
          <a:bodyPr/>
          <a:lstStyle/>
          <a:p>
            <a:pPr>
              <a:defRPr/>
            </a:pPr>
            <a:fld id="{EC0A9AF3-268B-496B-8C8B-87FFEF969083}" type="slidenum">
              <a:rPr lang="en-US" smtClean="0"/>
              <a:t>27</a:t>
            </a:fld>
            <a:endParaRPr lang="en-US" dirty="0"/>
          </a:p>
        </p:txBody>
      </p:sp>
      <p:sp>
        <p:nvSpPr>
          <p:cNvPr id="8195" name="AutoShape 3"/>
          <p:cNvSpPr>
            <a:spLocks noChangeArrowheads="1"/>
          </p:cNvSpPr>
          <p:nvPr/>
        </p:nvSpPr>
        <p:spPr bwMode="auto">
          <a:xfrm>
            <a:off x="1600200" y="1307068"/>
            <a:ext cx="4648200" cy="2274332"/>
          </a:xfrm>
          <a:prstGeom prst="roundRect">
            <a:avLst>
              <a:gd name="adj" fmla="val 16667"/>
            </a:avLst>
          </a:prstGeom>
          <a:solidFill>
            <a:srgbClr val="8BE6FF"/>
          </a:solidFill>
          <a:ln w="9360">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2800" dirty="0">
                <a:latin typeface="Comic Sans MS" panose="030F0702030302020204" pitchFamily="64" charset="0"/>
                <a:ea typeface="MS PGothic" panose="020B0600070205080204" pitchFamily="32" charset="-128"/>
              </a:rPr>
              <a:t>if boolean-expr :</a:t>
            </a:r>
          </a:p>
          <a:p>
            <a:pPr>
              <a:buClrTx/>
              <a:buFontTx/>
              <a:buNone/>
            </a:pPr>
            <a:r>
              <a:rPr lang="en-US" altLang="en-US" sz="2800" dirty="0">
                <a:latin typeface="Comic Sans MS" panose="030F0702030302020204" pitchFamily="64" charset="0"/>
                <a:ea typeface="MS PGothic" panose="020B0600070205080204" pitchFamily="32" charset="-128"/>
              </a:rPr>
              <a:t>	        S1</a:t>
            </a:r>
          </a:p>
          <a:p>
            <a:pPr>
              <a:buClrTx/>
              <a:buFontTx/>
              <a:buNone/>
            </a:pPr>
            <a:r>
              <a:rPr lang="en-US" altLang="en-US" sz="2800" dirty="0">
                <a:latin typeface="Comic Sans MS" panose="030F0702030302020204" pitchFamily="64" charset="0"/>
                <a:ea typeface="MS PGothic" panose="020B0600070205080204" pitchFamily="32" charset="-128"/>
              </a:rPr>
              <a:t>else:</a:t>
            </a:r>
          </a:p>
          <a:p>
            <a:pPr>
              <a:buClrTx/>
              <a:buFontTx/>
              <a:buNone/>
            </a:pPr>
            <a:r>
              <a:rPr lang="en-US" altLang="en-US" sz="2800" dirty="0">
                <a:latin typeface="Comic Sans MS" panose="030F0702030302020204" pitchFamily="64" charset="0"/>
                <a:ea typeface="MS PGothic" panose="020B0600070205080204" pitchFamily="32" charset="-128"/>
              </a:rPr>
              <a:t>	        S2</a:t>
            </a:r>
          </a:p>
          <a:p>
            <a:pPr>
              <a:buClrTx/>
              <a:buFontTx/>
              <a:buNone/>
            </a:pPr>
            <a:r>
              <a:rPr lang="en-US" altLang="en-US" sz="2800" dirty="0">
                <a:latin typeface="Comic Sans MS" panose="030F0702030302020204" pitchFamily="64" charset="0"/>
                <a:ea typeface="MS PGothic" panose="020B0600070205080204" pitchFamily="32" charset="-128"/>
              </a:rPr>
              <a:t>S3</a:t>
            </a:r>
          </a:p>
        </p:txBody>
      </p:sp>
      <p:sp>
        <p:nvSpPr>
          <p:cNvPr id="5" name="Action Button: Help 4">
            <a:hlinkClick r:id="" action="ppaction://noaction" highlightClick="1"/>
          </p:cNvPr>
          <p:cNvSpPr/>
          <p:nvPr/>
        </p:nvSpPr>
        <p:spPr bwMode="auto">
          <a:xfrm>
            <a:off x="7411741" y="1307068"/>
            <a:ext cx="306625" cy="457672"/>
          </a:xfrm>
          <a:prstGeom prst="actionButtonHelp">
            <a:avLst/>
          </a:prstGeom>
          <a:solidFill>
            <a:schemeClr val="bg2"/>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dirty="0">
              <a:ln>
                <a:noFill/>
              </a:ln>
              <a:solidFill>
                <a:schemeClr val="tx1"/>
              </a:solidFill>
              <a:effectLst/>
              <a:latin typeface="Verdana" panose="020B0604030504040204" pitchFamily="34" charset="0"/>
            </a:endParaRPr>
          </a:p>
        </p:txBody>
      </p:sp>
      <p:sp>
        <p:nvSpPr>
          <p:cNvPr id="6" name="Right Arrow 5"/>
          <p:cNvSpPr/>
          <p:nvPr/>
        </p:nvSpPr>
        <p:spPr bwMode="auto">
          <a:xfrm rot="2700000">
            <a:off x="6854243" y="2850491"/>
            <a:ext cx="777241" cy="458765"/>
          </a:xfrm>
          <a:prstGeom prst="rightArrow">
            <a:avLst/>
          </a:prstGeom>
          <a:solidFill>
            <a:schemeClr val="bg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dirty="0">
              <a:ln>
                <a:noFill/>
              </a:ln>
              <a:solidFill>
                <a:schemeClr val="tx1"/>
              </a:solidFill>
              <a:effectLst/>
              <a:latin typeface="Verdana" panose="020B0604030504040204" pitchFamily="34" charset="0"/>
            </a:endParaRPr>
          </a:p>
        </p:txBody>
      </p:sp>
      <p:sp>
        <p:nvSpPr>
          <p:cNvPr id="10" name="Right Arrow 9"/>
          <p:cNvSpPr/>
          <p:nvPr/>
        </p:nvSpPr>
        <p:spPr bwMode="auto">
          <a:xfrm rot="8100000">
            <a:off x="6854218" y="1867840"/>
            <a:ext cx="777240" cy="458841"/>
          </a:xfrm>
          <a:prstGeom prst="rightArrow">
            <a:avLst/>
          </a:prstGeom>
          <a:solidFill>
            <a:schemeClr val="bg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dirty="0">
              <a:ln>
                <a:noFill/>
              </a:ln>
              <a:solidFill>
                <a:schemeClr val="tx1"/>
              </a:solidFill>
              <a:effectLst/>
              <a:latin typeface="Verdana" panose="020B0604030504040204" pitchFamily="34" charset="0"/>
            </a:endParaRPr>
          </a:p>
        </p:txBody>
      </p:sp>
      <p:sp>
        <p:nvSpPr>
          <p:cNvPr id="12" name="TextBox 11"/>
          <p:cNvSpPr txBox="1"/>
          <p:nvPr/>
        </p:nvSpPr>
        <p:spPr>
          <a:xfrm>
            <a:off x="7803804" y="2385155"/>
            <a:ext cx="469589" cy="369713"/>
          </a:xfrm>
          <a:prstGeom prst="rect">
            <a:avLst/>
          </a:prstGeom>
          <a:noFill/>
          <a:ln>
            <a:solidFill>
              <a:schemeClr val="accent4"/>
            </a:solidFill>
          </a:ln>
        </p:spPr>
        <p:txBody>
          <a:bodyPr wrap="none" rtlCol="0">
            <a:spAutoFit/>
          </a:bodyPr>
          <a:lstStyle/>
          <a:p>
            <a:r>
              <a:rPr lang="en-US" dirty="0">
                <a:solidFill>
                  <a:schemeClr val="accent4"/>
                </a:solidFill>
              </a:rPr>
              <a:t>S2</a:t>
            </a:r>
          </a:p>
        </p:txBody>
      </p:sp>
      <p:sp>
        <p:nvSpPr>
          <p:cNvPr id="13" name="TextBox 12"/>
          <p:cNvSpPr txBox="1"/>
          <p:nvPr/>
        </p:nvSpPr>
        <p:spPr>
          <a:xfrm>
            <a:off x="6856073" y="2373868"/>
            <a:ext cx="469589" cy="369713"/>
          </a:xfrm>
          <a:prstGeom prst="rect">
            <a:avLst/>
          </a:prstGeom>
          <a:noFill/>
          <a:ln>
            <a:solidFill>
              <a:schemeClr val="accent4"/>
            </a:solidFill>
          </a:ln>
        </p:spPr>
        <p:txBody>
          <a:bodyPr wrap="none" rtlCol="0">
            <a:spAutoFit/>
          </a:bodyPr>
          <a:lstStyle/>
          <a:p>
            <a:r>
              <a:rPr lang="en-US" dirty="0">
                <a:solidFill>
                  <a:schemeClr val="accent4"/>
                </a:solidFill>
              </a:rPr>
              <a:t>S1</a:t>
            </a:r>
          </a:p>
        </p:txBody>
      </p:sp>
      <p:sp>
        <p:nvSpPr>
          <p:cNvPr id="15" name="TextBox 14"/>
          <p:cNvSpPr txBox="1"/>
          <p:nvPr/>
        </p:nvSpPr>
        <p:spPr>
          <a:xfrm>
            <a:off x="7304023" y="3364468"/>
            <a:ext cx="466794" cy="369332"/>
          </a:xfrm>
          <a:prstGeom prst="rect">
            <a:avLst/>
          </a:prstGeom>
          <a:noFill/>
          <a:ln>
            <a:solidFill>
              <a:schemeClr val="accent4"/>
            </a:solidFill>
          </a:ln>
        </p:spPr>
        <p:txBody>
          <a:bodyPr wrap="none" rtlCol="0">
            <a:spAutoFit/>
          </a:bodyPr>
          <a:lstStyle/>
          <a:p>
            <a:r>
              <a:rPr lang="en-US" dirty="0">
                <a:solidFill>
                  <a:schemeClr val="accent4"/>
                </a:solidFill>
              </a:rPr>
              <a:t>S3</a:t>
            </a:r>
          </a:p>
        </p:txBody>
      </p:sp>
      <p:sp>
        <p:nvSpPr>
          <p:cNvPr id="20" name="Right Arrow 19"/>
          <p:cNvSpPr/>
          <p:nvPr/>
        </p:nvSpPr>
        <p:spPr bwMode="auto">
          <a:xfrm rot="2700000">
            <a:off x="7477669" y="1862688"/>
            <a:ext cx="777241" cy="458765"/>
          </a:xfrm>
          <a:prstGeom prst="rightArrow">
            <a:avLst/>
          </a:prstGeom>
          <a:solidFill>
            <a:schemeClr val="bg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dirty="0">
              <a:ln>
                <a:noFill/>
              </a:ln>
              <a:solidFill>
                <a:schemeClr val="tx1"/>
              </a:solidFill>
              <a:effectLst/>
              <a:latin typeface="Verdana" panose="020B0604030504040204" pitchFamily="34" charset="0"/>
            </a:endParaRPr>
          </a:p>
        </p:txBody>
      </p:sp>
      <p:sp>
        <p:nvSpPr>
          <p:cNvPr id="21" name="Right Arrow 20"/>
          <p:cNvSpPr/>
          <p:nvPr/>
        </p:nvSpPr>
        <p:spPr bwMode="auto">
          <a:xfrm rot="8100000">
            <a:off x="7431874" y="2850428"/>
            <a:ext cx="777240" cy="458841"/>
          </a:xfrm>
          <a:prstGeom prst="rightArrow">
            <a:avLst/>
          </a:prstGeom>
          <a:solidFill>
            <a:schemeClr val="bg2">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dirty="0">
              <a:ln>
                <a:noFill/>
              </a:ln>
              <a:solidFill>
                <a:schemeClr val="tx1"/>
              </a:solidFill>
              <a:effectLst/>
              <a:latin typeface="Verdana" panose="020B0604030504040204" pitchFamily="34" charset="0"/>
            </a:endParaRPr>
          </a:p>
        </p:txBody>
      </p:sp>
      <p:sp>
        <p:nvSpPr>
          <p:cNvPr id="17" name="TextBox 16"/>
          <p:cNvSpPr txBox="1"/>
          <p:nvPr/>
        </p:nvSpPr>
        <p:spPr>
          <a:xfrm rot="18950299">
            <a:off x="6751981" y="1609999"/>
            <a:ext cx="582211" cy="369332"/>
          </a:xfrm>
          <a:prstGeom prst="rect">
            <a:avLst/>
          </a:prstGeom>
          <a:noFill/>
        </p:spPr>
        <p:txBody>
          <a:bodyPr wrap="none" rtlCol="0">
            <a:spAutoFit/>
          </a:bodyPr>
          <a:lstStyle/>
          <a:p>
            <a:r>
              <a:rPr lang="en-US" dirty="0">
                <a:solidFill>
                  <a:schemeClr val="accent4"/>
                </a:solidFill>
              </a:rPr>
              <a:t>true</a:t>
            </a:r>
          </a:p>
        </p:txBody>
      </p:sp>
      <p:sp>
        <p:nvSpPr>
          <p:cNvPr id="23" name="TextBox 22"/>
          <p:cNvSpPr txBox="1"/>
          <p:nvPr/>
        </p:nvSpPr>
        <p:spPr>
          <a:xfrm rot="2740178">
            <a:off x="7722920" y="1720387"/>
            <a:ext cx="671979" cy="369332"/>
          </a:xfrm>
          <a:prstGeom prst="rect">
            <a:avLst/>
          </a:prstGeom>
          <a:noFill/>
        </p:spPr>
        <p:txBody>
          <a:bodyPr wrap="none" rtlCol="0">
            <a:spAutoFit/>
          </a:bodyPr>
          <a:lstStyle/>
          <a:p>
            <a:r>
              <a:rPr lang="en-US" dirty="0">
                <a:solidFill>
                  <a:schemeClr val="accent4"/>
                </a:solidFill>
              </a:rPr>
              <a:t>false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fade">
                                      <p:cBhvr>
                                        <p:cTn id="20" dur="500"/>
                                        <p:tgtEl>
                                          <p:spTgt spid="3">
                                            <p:txEl>
                                              <p:pRg st="7" end="7"/>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10" grpId="0" animBg="1"/>
      <p:bldP spid="20" grpId="0" animBg="1"/>
      <p:bldP spid="21" grpId="0" animBg="1"/>
      <p:bldP spid="17"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if, if-else</a:t>
            </a:r>
          </a:p>
        </p:txBody>
      </p:sp>
      <p:sp>
        <p:nvSpPr>
          <p:cNvPr id="3" name="Content Placeholder 2"/>
          <p:cNvSpPr>
            <a:spLocks noGrp="1"/>
          </p:cNvSpPr>
          <p:nvPr>
            <p:ph idx="1"/>
          </p:nvPr>
        </p:nvSpPr>
        <p:spPr>
          <a:xfrm>
            <a:off x="381000" y="1447800"/>
            <a:ext cx="8534400" cy="5029200"/>
          </a:xfrm>
        </p:spPr>
        <p:txBody>
          <a:bodyPr>
            <a:noAutofit/>
          </a:bodyPr>
          <a:lstStyle/>
          <a:p>
            <a:endParaRPr lang="en-US" sz="3600" dirty="0"/>
          </a:p>
          <a:p>
            <a:endParaRPr lang="en-US" sz="3600" dirty="0"/>
          </a:p>
          <a:p>
            <a:endParaRPr lang="en-US" sz="3600" dirty="0"/>
          </a:p>
        </p:txBody>
      </p:sp>
      <p:sp>
        <p:nvSpPr>
          <p:cNvPr id="5" name="Date Placeholder 4"/>
          <p:cNvSpPr>
            <a:spLocks noGrp="1"/>
          </p:cNvSpPr>
          <p:nvPr>
            <p:ph type="dt" sz="half" idx="10"/>
          </p:nvPr>
        </p:nvSpPr>
        <p:spPr/>
        <p:txBody>
          <a:bodyPr/>
          <a:lstStyle/>
          <a:p>
            <a:pPr>
              <a:defRPr/>
            </a:pPr>
            <a:fld id="{1509AC62-4BDA-42A9-9CD7-D64EDE50C98B}" type="datetime7">
              <a:rPr lang="en-US" smtClean="0"/>
              <a:t>Dec-23</a:t>
            </a:fld>
            <a:endParaRPr lang="en-US" dirty="0"/>
          </a:p>
        </p:txBody>
      </p:sp>
      <p:sp>
        <p:nvSpPr>
          <p:cNvPr id="6" name="Footer Placeholder 5"/>
          <p:cNvSpPr>
            <a:spLocks noGrp="1"/>
          </p:cNvSpPr>
          <p:nvPr>
            <p:ph type="ftr" sz="quarter" idx="11"/>
          </p:nvPr>
        </p:nvSpPr>
        <p:spPr/>
        <p:txBody>
          <a:bodyPr/>
          <a:lstStyle/>
          <a:p>
            <a:pPr>
              <a:defRPr/>
            </a:pPr>
            <a:r>
              <a:rPr lang="en-US" dirty="0"/>
              <a:t>Programming</a:t>
            </a:r>
          </a:p>
        </p:txBody>
      </p:sp>
      <p:sp>
        <p:nvSpPr>
          <p:cNvPr id="7" name="Slide Number Placeholder 6"/>
          <p:cNvSpPr>
            <a:spLocks noGrp="1"/>
          </p:cNvSpPr>
          <p:nvPr>
            <p:ph type="sldNum" sz="quarter" idx="12"/>
          </p:nvPr>
        </p:nvSpPr>
        <p:spPr/>
        <p:txBody>
          <a:bodyPr/>
          <a:lstStyle/>
          <a:p>
            <a:pPr>
              <a:defRPr/>
            </a:pPr>
            <a:fld id="{EC0A9AF3-268B-496B-8C8B-87FFEF969083}" type="slidenum">
              <a:rPr lang="en-US" smtClean="0"/>
              <a:t>28</a:t>
            </a:fld>
            <a:endParaRPr lang="en-US" dirty="0"/>
          </a:p>
        </p:txBody>
      </p:sp>
      <p:sp>
        <p:nvSpPr>
          <p:cNvPr id="4" name="Rectangle 3"/>
          <p:cNvSpPr/>
          <p:nvPr/>
        </p:nvSpPr>
        <p:spPr bwMode="auto">
          <a:xfrm>
            <a:off x="1828800" y="2133600"/>
            <a:ext cx="5448300" cy="4419600"/>
          </a:xfrm>
          <a:prstGeom prst="rect">
            <a:avLst/>
          </a:prstGeom>
          <a:solidFill>
            <a:schemeClr val="accent1">
              <a:lumMod val="20000"/>
              <a:lumOff val="8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a:buClrTx/>
              <a:buFontTx/>
              <a:buNone/>
            </a:pPr>
            <a:r>
              <a:rPr lang="en-US" altLang="en-US" sz="2800" dirty="0">
                <a:solidFill>
                  <a:schemeClr val="accent4"/>
                </a:solidFill>
                <a:ea typeface="MS PGothic" panose="020B0600070205080204" pitchFamily="32" charset="-128"/>
              </a:rPr>
              <a:t>if a &lt;= b:</a:t>
            </a:r>
          </a:p>
          <a:p>
            <a:pPr>
              <a:buClrTx/>
              <a:buFontTx/>
              <a:buNone/>
            </a:pPr>
            <a:r>
              <a:rPr lang="en-US" altLang="en-US" sz="2800" dirty="0">
                <a:solidFill>
                  <a:schemeClr val="accent4"/>
                </a:solidFill>
                <a:ea typeface="MS PGothic" panose="020B0600070205080204" pitchFamily="32" charset="-128"/>
              </a:rPr>
              <a:t>       if a &lt;= c:</a:t>
            </a:r>
          </a:p>
          <a:p>
            <a:pPr>
              <a:buClrTx/>
              <a:buFontTx/>
              <a:buNone/>
            </a:pPr>
            <a:r>
              <a:rPr lang="en-US" altLang="en-US" sz="2800" dirty="0">
                <a:solidFill>
                  <a:schemeClr val="accent4"/>
                </a:solidFill>
                <a:ea typeface="MS PGothic" panose="020B0600070205080204" pitchFamily="32" charset="-128"/>
              </a:rPr>
              <a:t>           … </a:t>
            </a:r>
          </a:p>
          <a:p>
            <a:pPr>
              <a:buClrTx/>
              <a:buFontTx/>
              <a:buNone/>
            </a:pPr>
            <a:r>
              <a:rPr lang="en-US" altLang="en-US" sz="2800" dirty="0">
                <a:solidFill>
                  <a:schemeClr val="accent4"/>
                </a:solidFill>
                <a:ea typeface="MS PGothic" panose="020B0600070205080204" pitchFamily="32" charset="-128"/>
              </a:rPr>
              <a:t>       else:</a:t>
            </a:r>
          </a:p>
          <a:p>
            <a:pPr>
              <a:buClrTx/>
              <a:buFontTx/>
              <a:buNone/>
            </a:pPr>
            <a:r>
              <a:rPr lang="en-US" altLang="en-US" sz="2800" dirty="0">
                <a:solidFill>
                  <a:schemeClr val="accent4"/>
                </a:solidFill>
                <a:ea typeface="MS PGothic" panose="020B0600070205080204" pitchFamily="32" charset="-128"/>
              </a:rPr>
              <a:t>            …</a:t>
            </a:r>
          </a:p>
          <a:p>
            <a:pPr>
              <a:buClrTx/>
              <a:buFontTx/>
              <a:buNone/>
            </a:pPr>
            <a:r>
              <a:rPr lang="en-US" altLang="en-US" sz="2800" dirty="0">
                <a:solidFill>
                  <a:schemeClr val="accent4"/>
                </a:solidFill>
                <a:ea typeface="MS PGothic" panose="020B0600070205080204" pitchFamily="32" charset="-128"/>
              </a:rPr>
              <a:t>else:</a:t>
            </a:r>
          </a:p>
          <a:p>
            <a:pPr>
              <a:buClrTx/>
              <a:buFontTx/>
              <a:buNone/>
            </a:pPr>
            <a:r>
              <a:rPr lang="en-US" altLang="en-US" sz="2800" dirty="0">
                <a:solidFill>
                  <a:schemeClr val="accent4"/>
                </a:solidFill>
                <a:ea typeface="MS PGothic" panose="020B0600070205080204" pitchFamily="32" charset="-128"/>
              </a:rPr>
              <a:t>        if b &lt;= c) : </a:t>
            </a:r>
          </a:p>
          <a:p>
            <a:pPr>
              <a:buClrTx/>
              <a:buFontTx/>
              <a:buNone/>
            </a:pPr>
            <a:r>
              <a:rPr lang="en-US" altLang="en-US" sz="2800" dirty="0">
                <a:solidFill>
                  <a:schemeClr val="accent4"/>
                </a:solidFill>
                <a:ea typeface="MS PGothic" panose="020B0600070205080204" pitchFamily="32" charset="-128"/>
              </a:rPr>
              <a:t>             … </a:t>
            </a:r>
          </a:p>
          <a:p>
            <a:pPr>
              <a:buClrTx/>
              <a:buFontTx/>
              <a:buNone/>
            </a:pPr>
            <a:r>
              <a:rPr lang="en-US" altLang="en-US" sz="2800" dirty="0">
                <a:solidFill>
                  <a:schemeClr val="accent4"/>
                </a:solidFill>
                <a:ea typeface="MS PGothic" panose="020B0600070205080204" pitchFamily="32" charset="-128"/>
              </a:rPr>
              <a:t>        else: </a:t>
            </a:r>
          </a:p>
          <a:p>
            <a:pPr>
              <a:buClrTx/>
              <a:buFontTx/>
              <a:buNone/>
            </a:pPr>
            <a:r>
              <a:rPr lang="en-US" altLang="en-US" sz="2800" dirty="0">
                <a:solidFill>
                  <a:schemeClr val="accent4"/>
                </a:solidFill>
                <a:ea typeface="MS PGothic" panose="020B0600070205080204" pitchFamily="32" charset="-128"/>
              </a:rPr>
              <a:t>             …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609600"/>
          </a:xfrm>
        </p:spPr>
        <p:txBody>
          <a:bodyPr>
            <a:normAutofit fontScale="90000"/>
          </a:bodyPr>
          <a:lstStyle/>
          <a:p>
            <a:r>
              <a:rPr lang="en-US" dirty="0"/>
              <a:t>Elif</a:t>
            </a:r>
          </a:p>
        </p:txBody>
      </p:sp>
      <p:sp>
        <p:nvSpPr>
          <p:cNvPr id="3" name="Content Placeholder 2"/>
          <p:cNvSpPr>
            <a:spLocks noGrp="1"/>
          </p:cNvSpPr>
          <p:nvPr>
            <p:ph idx="1"/>
          </p:nvPr>
        </p:nvSpPr>
        <p:spPr>
          <a:xfrm>
            <a:off x="609600" y="914400"/>
            <a:ext cx="8001000" cy="1828800"/>
          </a:xfrm>
        </p:spPr>
        <p:txBody>
          <a:bodyPr/>
          <a:lstStyle/>
          <a:p>
            <a:r>
              <a:rPr lang="en-US" dirty="0"/>
              <a:t>A special kind of nesting is the chain of if-else-if-else-… statements</a:t>
            </a:r>
          </a:p>
          <a:p>
            <a:r>
              <a:rPr lang="en-US" dirty="0"/>
              <a:t>Can be written elegantly using if-elif-..-else</a:t>
            </a:r>
          </a:p>
        </p:txBody>
      </p:sp>
      <p:sp>
        <p:nvSpPr>
          <p:cNvPr id="4" name="Date Placeholder 3"/>
          <p:cNvSpPr>
            <a:spLocks noGrp="1"/>
          </p:cNvSpPr>
          <p:nvPr>
            <p:ph type="dt" sz="half" idx="10"/>
          </p:nvPr>
        </p:nvSpPr>
        <p:spPr/>
        <p:txBody>
          <a:bodyPr/>
          <a:lstStyle/>
          <a:p>
            <a:pPr>
              <a:defRPr/>
            </a:pPr>
            <a:fld id="{59F75EBC-9A00-4400-8C2F-0671E323218B}" type="datetime7">
              <a:rPr lang="en-US" smtClean="0"/>
              <a:t>Dec-23</a:t>
            </a:fld>
            <a:endParaRPr lang="en-US" dirty="0"/>
          </a:p>
        </p:txBody>
      </p:sp>
      <p:sp>
        <p:nvSpPr>
          <p:cNvPr id="6" name="Footer Placeholder 5"/>
          <p:cNvSpPr>
            <a:spLocks noGrp="1"/>
          </p:cNvSpPr>
          <p:nvPr>
            <p:ph type="ftr" sz="quarter" idx="11"/>
          </p:nvPr>
        </p:nvSpPr>
        <p:spPr/>
        <p:txBody>
          <a:bodyPr/>
          <a:lstStyle/>
          <a:p>
            <a:pPr>
              <a:defRPr/>
            </a:pPr>
            <a:r>
              <a:rPr lang="en-US" dirty="0"/>
              <a:t>Programming</a:t>
            </a:r>
          </a:p>
        </p:txBody>
      </p:sp>
      <p:sp>
        <p:nvSpPr>
          <p:cNvPr id="5" name="Slide Number Placeholder 4"/>
          <p:cNvSpPr>
            <a:spLocks noGrp="1"/>
          </p:cNvSpPr>
          <p:nvPr>
            <p:ph type="sldNum" sz="quarter" idx="12"/>
          </p:nvPr>
        </p:nvSpPr>
        <p:spPr/>
        <p:txBody>
          <a:bodyPr/>
          <a:lstStyle/>
          <a:p>
            <a:pPr>
              <a:defRPr/>
            </a:pPr>
            <a:fld id="{EC0A9AF3-268B-496B-8C8B-87FFEF969083}" type="slidenum">
              <a:rPr lang="en-US" smtClean="0"/>
              <a:t>29</a:t>
            </a:fld>
            <a:endParaRPr lang="en-US" dirty="0"/>
          </a:p>
        </p:txBody>
      </p:sp>
      <p:sp>
        <p:nvSpPr>
          <p:cNvPr id="12" name="Rectangle 11"/>
          <p:cNvSpPr/>
          <p:nvPr/>
        </p:nvSpPr>
        <p:spPr bwMode="auto">
          <a:xfrm>
            <a:off x="5257800" y="2514601"/>
            <a:ext cx="3429000" cy="3886200"/>
          </a:xfrm>
          <a:prstGeom prst="rect">
            <a:avLst/>
          </a:prstGeom>
          <a:solidFill>
            <a:schemeClr val="accent1">
              <a:lumMod val="20000"/>
              <a:lumOff val="80000"/>
            </a:schemeClr>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lstStyle/>
          <a:p>
            <a:pPr>
              <a:buClrTx/>
              <a:buFontTx/>
              <a:buNone/>
            </a:pPr>
            <a:r>
              <a:rPr lang="en-US" altLang="en-US" sz="2400" dirty="0">
                <a:solidFill>
                  <a:schemeClr val="accent4"/>
                </a:solidFill>
                <a:ea typeface="MS PGothic" panose="020B0600070205080204" pitchFamily="32" charset="-128"/>
              </a:rPr>
              <a:t>if cond1: </a:t>
            </a:r>
          </a:p>
          <a:p>
            <a:pPr>
              <a:buClrTx/>
              <a:buFontTx/>
              <a:buNone/>
            </a:pPr>
            <a:r>
              <a:rPr lang="en-US" altLang="en-US" sz="2400" dirty="0">
                <a:solidFill>
                  <a:schemeClr val="accent4"/>
                </a:solidFill>
                <a:ea typeface="MS PGothic" panose="020B0600070205080204" pitchFamily="32" charset="-128"/>
              </a:rPr>
              <a:t>	s1</a:t>
            </a:r>
          </a:p>
          <a:p>
            <a:pPr>
              <a:buClrTx/>
              <a:buFontTx/>
              <a:buNone/>
            </a:pPr>
            <a:r>
              <a:rPr lang="en-US" altLang="en-US" sz="2400" dirty="0">
                <a:solidFill>
                  <a:schemeClr val="accent4"/>
                </a:solidFill>
                <a:ea typeface="MS PGothic" panose="020B0600070205080204" pitchFamily="32" charset="-128"/>
              </a:rPr>
              <a:t>elif cond2:</a:t>
            </a:r>
          </a:p>
          <a:p>
            <a:pPr>
              <a:buClrTx/>
              <a:buFontTx/>
              <a:buNone/>
            </a:pPr>
            <a:r>
              <a:rPr lang="en-US" altLang="en-US" sz="2400" dirty="0">
                <a:solidFill>
                  <a:schemeClr val="accent4"/>
                </a:solidFill>
                <a:ea typeface="MS PGothic" panose="020B0600070205080204" pitchFamily="32" charset="-128"/>
              </a:rPr>
              <a:t>     s2</a:t>
            </a:r>
          </a:p>
          <a:p>
            <a:pPr>
              <a:buClrTx/>
              <a:buFontTx/>
              <a:buNone/>
            </a:pPr>
            <a:r>
              <a:rPr lang="en-US" altLang="en-US" sz="2400" dirty="0">
                <a:solidFill>
                  <a:schemeClr val="accent4"/>
                </a:solidFill>
                <a:ea typeface="MS PGothic" panose="020B0600070205080204" pitchFamily="32" charset="-128"/>
              </a:rPr>
              <a:t>elif cond3:</a:t>
            </a:r>
          </a:p>
          <a:p>
            <a:pPr>
              <a:buClrTx/>
              <a:buFontTx/>
              <a:buNone/>
            </a:pPr>
            <a:r>
              <a:rPr lang="en-US" altLang="en-US" sz="2400" dirty="0">
                <a:solidFill>
                  <a:schemeClr val="accent4"/>
                </a:solidFill>
                <a:ea typeface="MS PGothic" panose="020B0600070205080204" pitchFamily="32" charset="-128"/>
              </a:rPr>
              <a:t>     s3</a:t>
            </a:r>
          </a:p>
          <a:p>
            <a:pPr>
              <a:buClrTx/>
              <a:buFontTx/>
              <a:buNone/>
            </a:pPr>
            <a:r>
              <a:rPr lang="en-US" altLang="en-US" sz="2400" dirty="0">
                <a:solidFill>
                  <a:schemeClr val="accent4"/>
                </a:solidFill>
                <a:ea typeface="MS PGothic" panose="020B0600070205080204" pitchFamily="32" charset="-128"/>
              </a:rPr>
              <a:t>elif  …</a:t>
            </a:r>
          </a:p>
          <a:p>
            <a:pPr>
              <a:buClrTx/>
              <a:buFontTx/>
              <a:buNone/>
            </a:pPr>
            <a:r>
              <a:rPr lang="en-US" altLang="en-US" sz="2400" dirty="0">
                <a:solidFill>
                  <a:schemeClr val="accent4"/>
                </a:solidFill>
                <a:ea typeface="MS PGothic" panose="020B0600070205080204" pitchFamily="32" charset="-128"/>
              </a:rPr>
              <a:t>else </a:t>
            </a:r>
          </a:p>
          <a:p>
            <a:pPr>
              <a:buClrTx/>
              <a:buFontTx/>
              <a:buNone/>
            </a:pPr>
            <a:r>
              <a:rPr lang="en-US" altLang="en-US" sz="2400" dirty="0">
                <a:solidFill>
                  <a:schemeClr val="accent4"/>
                </a:solidFill>
                <a:ea typeface="MS PGothic" panose="020B0600070205080204" pitchFamily="32" charset="-128"/>
              </a:rPr>
              <a:t>      last-block-of-stmt</a:t>
            </a:r>
          </a:p>
          <a:p>
            <a:pPr>
              <a:buClrTx/>
              <a:buFontTx/>
              <a:buNone/>
            </a:pPr>
            <a:endParaRPr lang="en-US" altLang="en-US" sz="2400" dirty="0">
              <a:solidFill>
                <a:schemeClr val="accent4"/>
              </a:solidFill>
              <a:ea typeface="MS PGothic" panose="020B0600070205080204" pitchFamily="32" charset="-128"/>
            </a:endParaRPr>
          </a:p>
          <a:p>
            <a:pPr>
              <a:buClrTx/>
              <a:buFontTx/>
              <a:buNone/>
            </a:pPr>
            <a:endParaRPr lang="en-US" altLang="en-US" sz="2400" dirty="0">
              <a:solidFill>
                <a:schemeClr val="accent4"/>
              </a:solidFill>
              <a:ea typeface="MS PGothic" panose="020B0600070205080204" pitchFamily="32" charset="-128"/>
            </a:endParaRPr>
          </a:p>
          <a:p>
            <a:pPr>
              <a:buClrTx/>
              <a:buFontTx/>
              <a:buNone/>
            </a:pPr>
            <a:endParaRPr lang="en-US" altLang="en-US" sz="2400" dirty="0">
              <a:solidFill>
                <a:schemeClr val="accent4"/>
              </a:solidFill>
              <a:ea typeface="MS PGothic" panose="020B0600070205080204" pitchFamily="32" charset="-128"/>
            </a:endParaRPr>
          </a:p>
        </p:txBody>
      </p:sp>
      <p:sp>
        <p:nvSpPr>
          <p:cNvPr id="7" name="Rectangle 6"/>
          <p:cNvSpPr/>
          <p:nvPr/>
        </p:nvSpPr>
        <p:spPr bwMode="auto">
          <a:xfrm>
            <a:off x="609600" y="2548614"/>
            <a:ext cx="3886200" cy="3852186"/>
          </a:xfrm>
          <a:prstGeom prst="rect">
            <a:avLst/>
          </a:prstGeom>
          <a:solidFill>
            <a:schemeClr val="accent1">
              <a:lumMod val="20000"/>
              <a:lumOff val="80000"/>
            </a:schemeClr>
          </a:solidFill>
          <a:ln w="9525" cap="flat" cmpd="sng" algn="ctr">
            <a:solidFill>
              <a:schemeClr val="tx1">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lstStyle/>
          <a:p>
            <a:pPr>
              <a:buClrTx/>
              <a:buFontTx/>
              <a:buNone/>
            </a:pPr>
            <a:r>
              <a:rPr lang="en-US" altLang="en-US" sz="2400" dirty="0">
                <a:solidFill>
                  <a:schemeClr val="accent4"/>
                </a:solidFill>
                <a:ea typeface="MS PGothic" panose="020B0600070205080204" pitchFamily="32" charset="-128"/>
              </a:rPr>
              <a:t>if cond1:</a:t>
            </a:r>
          </a:p>
          <a:p>
            <a:pPr>
              <a:buClrTx/>
              <a:buFontTx/>
              <a:buNone/>
            </a:pPr>
            <a:r>
              <a:rPr lang="en-US" altLang="en-US" sz="2400" dirty="0">
                <a:solidFill>
                  <a:schemeClr val="accent4"/>
                </a:solidFill>
                <a:ea typeface="MS PGothic" panose="020B0600070205080204" pitchFamily="32" charset="-128"/>
              </a:rPr>
              <a:t>	s1</a:t>
            </a:r>
          </a:p>
          <a:p>
            <a:pPr>
              <a:buClrTx/>
              <a:buFontTx/>
              <a:buNone/>
            </a:pPr>
            <a:r>
              <a:rPr lang="en-US" altLang="en-US" sz="2400" dirty="0">
                <a:solidFill>
                  <a:schemeClr val="accent4"/>
                </a:solidFill>
                <a:ea typeface="MS PGothic" panose="020B0600070205080204" pitchFamily="32" charset="-128"/>
              </a:rPr>
              <a:t>else:</a:t>
            </a:r>
          </a:p>
          <a:p>
            <a:pPr>
              <a:buClrTx/>
              <a:buFontTx/>
              <a:buNone/>
            </a:pPr>
            <a:r>
              <a:rPr lang="en-US" altLang="en-US" sz="2400" dirty="0">
                <a:solidFill>
                  <a:schemeClr val="accent4"/>
                </a:solidFill>
                <a:ea typeface="MS PGothic" panose="020B0600070205080204" pitchFamily="32" charset="-128"/>
              </a:rPr>
              <a:t>     if cond2:</a:t>
            </a:r>
          </a:p>
          <a:p>
            <a:pPr>
              <a:buClrTx/>
              <a:buFontTx/>
              <a:buNone/>
            </a:pPr>
            <a:r>
              <a:rPr lang="en-US" altLang="en-US" sz="2400" dirty="0">
                <a:solidFill>
                  <a:schemeClr val="accent4"/>
                </a:solidFill>
                <a:ea typeface="MS PGothic" panose="020B0600070205080204" pitchFamily="32" charset="-128"/>
              </a:rPr>
              <a:t>          s2</a:t>
            </a:r>
          </a:p>
          <a:p>
            <a:pPr>
              <a:buClrTx/>
              <a:buFontTx/>
              <a:buNone/>
            </a:pPr>
            <a:r>
              <a:rPr lang="en-US" altLang="en-US" sz="2400" dirty="0">
                <a:solidFill>
                  <a:schemeClr val="accent4"/>
                </a:solidFill>
                <a:ea typeface="MS PGothic" panose="020B0600070205080204" pitchFamily="32" charset="-128"/>
              </a:rPr>
              <a:t>     else:</a:t>
            </a:r>
          </a:p>
          <a:p>
            <a:pPr>
              <a:buClrTx/>
              <a:buFontTx/>
              <a:buNone/>
            </a:pPr>
            <a:r>
              <a:rPr lang="en-US" altLang="en-US" sz="2400" dirty="0">
                <a:solidFill>
                  <a:schemeClr val="accent4"/>
                </a:solidFill>
                <a:ea typeface="MS PGothic" panose="020B0600070205080204" pitchFamily="32" charset="-128"/>
              </a:rPr>
              <a:t>          if cond3:</a:t>
            </a:r>
          </a:p>
          <a:p>
            <a:pPr>
              <a:buClrTx/>
              <a:buFontTx/>
              <a:buNone/>
            </a:pPr>
            <a:r>
              <a:rPr lang="en-US" altLang="en-US" sz="2400" dirty="0">
                <a:solidFill>
                  <a:schemeClr val="accent4"/>
                </a:solidFill>
                <a:ea typeface="MS PGothic" panose="020B0600070205080204" pitchFamily="32" charset="-128"/>
              </a:rPr>
              <a:t>               s3</a:t>
            </a:r>
          </a:p>
          <a:p>
            <a:pPr>
              <a:buClrTx/>
              <a:buFontTx/>
              <a:buNone/>
            </a:pPr>
            <a:r>
              <a:rPr lang="en-US" altLang="en-US" sz="2400" dirty="0">
                <a:solidFill>
                  <a:schemeClr val="accent4"/>
                </a:solidFill>
                <a:ea typeface="MS PGothic" panose="020B0600070205080204" pitchFamily="32" charset="-128"/>
              </a:rPr>
              <a:t>          else:</a:t>
            </a:r>
          </a:p>
          <a:p>
            <a:pPr>
              <a:buClrTx/>
              <a:buFontTx/>
              <a:buNone/>
            </a:pPr>
            <a:r>
              <a:rPr lang="en-US" altLang="en-US" sz="2400" dirty="0">
                <a:solidFill>
                  <a:schemeClr val="accent4"/>
                </a:solidFill>
                <a:ea typeface="MS PGothic" panose="020B0600070205080204" pitchFamily="32" charset="-128"/>
              </a:rPr>
              <a:t>                …</a:t>
            </a:r>
          </a:p>
          <a:p>
            <a:pPr>
              <a:buClrTx/>
              <a:buFontTx/>
              <a:buNone/>
            </a:pPr>
            <a:endParaRPr lang="en-US" altLang="en-US" sz="2400" dirty="0">
              <a:solidFill>
                <a:schemeClr val="accent4"/>
              </a:solidFill>
              <a:ea typeface="MS PGothic" panose="020B0600070205080204" pitchFamily="32" charset="-128"/>
            </a:endParaRPr>
          </a:p>
          <a:p>
            <a:pPr>
              <a:buClrTx/>
              <a:buFontTx/>
              <a:buNone/>
            </a:pPr>
            <a:r>
              <a:rPr lang="en-US" altLang="en-US" sz="2400" dirty="0">
                <a:solidFill>
                  <a:schemeClr val="accent4"/>
                </a:solidFill>
                <a:ea typeface="MS PGothic" panose="020B0600070205080204" pitchFamily="32" charset="-128"/>
              </a:rPr>
              <a:t>            </a:t>
            </a:r>
          </a:p>
          <a:p>
            <a:pPr>
              <a:buClrTx/>
              <a:buFontTx/>
              <a:buNone/>
            </a:pPr>
            <a:r>
              <a:rPr lang="en-US" altLang="en-US" sz="2400" dirty="0">
                <a:solidFill>
                  <a:schemeClr val="accent4"/>
                </a:solidFill>
                <a:ea typeface="MS PGothic" panose="020B0600070205080204" pitchFamily="32" charset="-128"/>
              </a:rPr>
              <a:t>        </a:t>
            </a:r>
          </a:p>
          <a:p>
            <a:pPr>
              <a:buClrTx/>
              <a:buFontTx/>
              <a:buNone/>
            </a:pPr>
            <a:endParaRPr lang="en-US" altLang="en-US" sz="2400" dirty="0">
              <a:solidFill>
                <a:schemeClr val="accent4"/>
              </a:solidFill>
              <a:ea typeface="MS PGothic" panose="020B0600070205080204" pitchFamily="32"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AutoShape 4"/>
          <p:cNvSpPr>
            <a:spLocks noChangeArrowheads="1"/>
          </p:cNvSpPr>
          <p:nvPr/>
        </p:nvSpPr>
        <p:spPr bwMode="auto">
          <a:xfrm>
            <a:off x="633061" y="2133600"/>
            <a:ext cx="3237277" cy="990599"/>
          </a:xfrm>
          <a:prstGeom prst="flowChartAlternateProcess">
            <a:avLst/>
          </a:prstGeom>
          <a:solidFill>
            <a:srgbClr val="8BE6FF"/>
          </a:solidFill>
          <a:ln w="936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lgn="ctr">
              <a:buClrTx/>
              <a:buFontTx/>
              <a:buNone/>
            </a:pPr>
            <a:r>
              <a:rPr lang="en-US" altLang="en-US" sz="3200" dirty="0">
                <a:ea typeface="MS PGothic" panose="020B0600070205080204" pitchFamily="32" charset="-128"/>
              </a:rPr>
              <a:t>Write/Edit</a:t>
            </a:r>
          </a:p>
        </p:txBody>
      </p:sp>
      <p:sp>
        <p:nvSpPr>
          <p:cNvPr id="5126" name="AutoShape 6"/>
          <p:cNvSpPr>
            <a:spLocks noChangeArrowheads="1"/>
          </p:cNvSpPr>
          <p:nvPr/>
        </p:nvSpPr>
        <p:spPr bwMode="auto">
          <a:xfrm>
            <a:off x="5082806" y="505695"/>
            <a:ext cx="2323683" cy="907472"/>
          </a:xfrm>
          <a:prstGeom prst="flowChartAlternateProcess">
            <a:avLst/>
          </a:prstGeom>
          <a:solidFill>
            <a:srgbClr val="8BE6FF"/>
          </a:solidFill>
          <a:ln w="936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lgn="ctr">
              <a:buClrTx/>
              <a:buFontTx/>
              <a:buNone/>
            </a:pPr>
            <a:r>
              <a:rPr lang="en-US" altLang="en-US" sz="3200" dirty="0">
                <a:ea typeface="MS PGothic" panose="020B0600070205080204" pitchFamily="32" charset="-128"/>
              </a:rPr>
              <a:t>Run</a:t>
            </a:r>
          </a:p>
          <a:p>
            <a:pPr algn="ctr">
              <a:buClrTx/>
              <a:buFontTx/>
              <a:buNone/>
            </a:pPr>
            <a:r>
              <a:rPr lang="en-US" altLang="en-US" sz="2000" dirty="0">
                <a:ea typeface="MS PGothic" panose="020B0600070205080204" pitchFamily="32" charset="-128"/>
              </a:rPr>
              <a:t>with some input</a:t>
            </a:r>
            <a:endParaRPr lang="en-US" altLang="en-US" sz="3200" dirty="0">
              <a:ea typeface="MS PGothic" panose="020B0600070205080204" pitchFamily="32" charset="-128"/>
            </a:endParaRPr>
          </a:p>
        </p:txBody>
      </p:sp>
      <p:sp>
        <p:nvSpPr>
          <p:cNvPr id="5136" name="AutoShape 16"/>
          <p:cNvSpPr>
            <a:spLocks noChangeArrowheads="1"/>
          </p:cNvSpPr>
          <p:nvPr/>
        </p:nvSpPr>
        <p:spPr bwMode="auto">
          <a:xfrm>
            <a:off x="5457638" y="2593415"/>
            <a:ext cx="2086162" cy="835585"/>
          </a:xfrm>
          <a:prstGeom prst="flowChartDecision">
            <a:avLst/>
          </a:prstGeom>
          <a:solidFill>
            <a:srgbClr val="8BE6FF"/>
          </a:solidFill>
          <a:ln w="936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lgn="ctr">
              <a:buClrTx/>
              <a:buFontTx/>
              <a:buNone/>
            </a:pPr>
            <a:r>
              <a:rPr lang="en-US" altLang="en-US" sz="3200" dirty="0">
                <a:ea typeface="MS PGothic" panose="020B0600070205080204" pitchFamily="32" charset="-128"/>
              </a:rPr>
              <a:t>OK?</a:t>
            </a:r>
          </a:p>
        </p:txBody>
      </p:sp>
      <p:sp>
        <p:nvSpPr>
          <p:cNvPr id="5145" name="Text Box 25"/>
          <p:cNvSpPr txBox="1">
            <a:spLocks noChangeArrowheads="1"/>
          </p:cNvSpPr>
          <p:nvPr/>
        </p:nvSpPr>
        <p:spPr bwMode="auto">
          <a:xfrm>
            <a:off x="6536589" y="3532088"/>
            <a:ext cx="974803"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2800" dirty="0"/>
              <a:t>YES</a:t>
            </a:r>
          </a:p>
        </p:txBody>
      </p:sp>
      <p:pic>
        <p:nvPicPr>
          <p:cNvPr id="5151" name="Picture 31" descr="C:\Users\karkare\AppData\Local\Microsoft\Windows\INetCache\IE\DUA6OVIV\MC900056981[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870" y="3886200"/>
            <a:ext cx="2669384" cy="2780609"/>
          </a:xfrm>
          <a:prstGeom prst="rect">
            <a:avLst/>
          </a:prstGeom>
          <a:noFill/>
          <a:extLst>
            <a:ext uri="{909E8E84-426E-40DD-AFC4-6F175D3DCCD1}">
              <a14:hiddenFill xmlns:a14="http://schemas.microsoft.com/office/drawing/2010/main">
                <a:solidFill>
                  <a:srgbClr val="FFFFFF"/>
                </a:solidFill>
              </a14:hiddenFill>
            </a:ext>
          </a:extLst>
        </p:spPr>
      </p:pic>
      <p:pic>
        <p:nvPicPr>
          <p:cNvPr id="5152" name="Picture 32" descr="C:\Users\karkare\AppData\Local\Microsoft\Windows\INetCache\IE\45LGD9AS\MC900383348[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433" y="255600"/>
            <a:ext cx="2904919" cy="2061555"/>
          </a:xfrm>
          <a:prstGeom prst="rect">
            <a:avLst/>
          </a:prstGeom>
          <a:noFill/>
          <a:extLst>
            <a:ext uri="{909E8E84-426E-40DD-AFC4-6F175D3DCCD1}">
              <a14:hiddenFill xmlns:a14="http://schemas.microsoft.com/office/drawing/2010/main">
                <a:solidFill>
                  <a:srgbClr val="FFFFFF"/>
                </a:solidFill>
              </a14:hiddenFill>
            </a:ext>
          </a:extLst>
        </p:spPr>
      </p:pic>
      <p:sp>
        <p:nvSpPr>
          <p:cNvPr id="43" name="AutoShape 16"/>
          <p:cNvSpPr>
            <a:spLocks noChangeArrowheads="1"/>
          </p:cNvSpPr>
          <p:nvPr/>
        </p:nvSpPr>
        <p:spPr bwMode="auto">
          <a:xfrm>
            <a:off x="5082806" y="4908896"/>
            <a:ext cx="3572975" cy="1142999"/>
          </a:xfrm>
          <a:prstGeom prst="flowChartDecision">
            <a:avLst/>
          </a:prstGeom>
          <a:solidFill>
            <a:srgbClr val="8BE6FF"/>
          </a:solidFill>
          <a:ln w="9360">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lgn="ctr">
              <a:buClrTx/>
              <a:buFontTx/>
              <a:buNone/>
            </a:pPr>
            <a:r>
              <a:rPr lang="en-US" altLang="en-US" sz="3200" dirty="0">
                <a:ea typeface="MS PGothic" panose="020B0600070205080204" pitchFamily="32" charset="-128"/>
              </a:rPr>
              <a:t>More Inputs?</a:t>
            </a:r>
          </a:p>
        </p:txBody>
      </p:sp>
      <p:cxnSp>
        <p:nvCxnSpPr>
          <p:cNvPr id="20" name="Elbow Connector 19"/>
          <p:cNvCxnSpPr>
            <a:stCxn id="5124" idx="3"/>
            <a:endCxn id="5126" idx="1"/>
          </p:cNvCxnSpPr>
          <p:nvPr/>
        </p:nvCxnSpPr>
        <p:spPr>
          <a:xfrm flipV="1">
            <a:off x="3870338" y="959431"/>
            <a:ext cx="1212468" cy="1669469"/>
          </a:xfrm>
          <a:prstGeom prst="bentConnector3">
            <a:avLst/>
          </a:prstGeom>
          <a:ln w="34925" cmpd="sng">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5126" idx="2"/>
            <a:endCxn id="5136" idx="0"/>
          </p:cNvCxnSpPr>
          <p:nvPr/>
        </p:nvCxnSpPr>
        <p:spPr>
          <a:xfrm rot="16200000" flipH="1">
            <a:off x="5782559" y="1875255"/>
            <a:ext cx="1180248" cy="256071"/>
          </a:xfrm>
          <a:prstGeom prst="bentConnector3">
            <a:avLst/>
          </a:prstGeom>
          <a:ln w="34925" cmpd="sng">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5136" idx="2"/>
            <a:endCxn id="43" idx="0"/>
          </p:cNvCxnSpPr>
          <p:nvPr/>
        </p:nvCxnSpPr>
        <p:spPr>
          <a:xfrm rot="16200000" flipH="1">
            <a:off x="5945058" y="3984660"/>
            <a:ext cx="1479896" cy="368575"/>
          </a:xfrm>
          <a:prstGeom prst="bentConnector3">
            <a:avLst/>
          </a:prstGeom>
          <a:ln w="34925" cmpd="sng">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43" idx="1"/>
            <a:endCxn id="5151" idx="3"/>
          </p:cNvCxnSpPr>
          <p:nvPr/>
        </p:nvCxnSpPr>
        <p:spPr>
          <a:xfrm rot="10800000">
            <a:off x="3443254" y="5276506"/>
            <a:ext cx="1639552" cy="203891"/>
          </a:xfrm>
          <a:prstGeom prst="bentConnector3">
            <a:avLst/>
          </a:prstGeom>
          <a:ln w="34925" cmpd="sng">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43" idx="3"/>
            <a:endCxn id="5126" idx="3"/>
          </p:cNvCxnSpPr>
          <p:nvPr/>
        </p:nvCxnSpPr>
        <p:spPr>
          <a:xfrm flipH="1" flipV="1">
            <a:off x="7406489" y="959431"/>
            <a:ext cx="1249292" cy="4520965"/>
          </a:xfrm>
          <a:prstGeom prst="bentConnector3">
            <a:avLst>
              <a:gd name="adj1" fmla="val -18298"/>
            </a:avLst>
          </a:prstGeom>
          <a:ln w="34925" cmpd="sng">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5136" idx="1"/>
            <a:endCxn id="5124" idx="2"/>
          </p:cNvCxnSpPr>
          <p:nvPr/>
        </p:nvCxnSpPr>
        <p:spPr>
          <a:xfrm rot="10800000" flipV="1">
            <a:off x="2251700" y="3011207"/>
            <a:ext cx="3205938" cy="112991"/>
          </a:xfrm>
          <a:prstGeom prst="bentConnector4">
            <a:avLst>
              <a:gd name="adj1" fmla="val 24756"/>
              <a:gd name="adj2" fmla="val 572074"/>
            </a:avLst>
          </a:prstGeom>
          <a:ln w="34925" cmpd="sng">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58" name="Text Box 25"/>
          <p:cNvSpPr txBox="1">
            <a:spLocks noChangeArrowheads="1"/>
          </p:cNvSpPr>
          <p:nvPr/>
        </p:nvSpPr>
        <p:spPr bwMode="auto">
          <a:xfrm>
            <a:off x="8031135" y="4646195"/>
            <a:ext cx="974803"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2800" dirty="0"/>
              <a:t>YES</a:t>
            </a:r>
          </a:p>
        </p:txBody>
      </p:sp>
      <p:sp>
        <p:nvSpPr>
          <p:cNvPr id="59" name="Text Box 25"/>
          <p:cNvSpPr txBox="1">
            <a:spLocks noChangeArrowheads="1"/>
          </p:cNvSpPr>
          <p:nvPr/>
        </p:nvSpPr>
        <p:spPr bwMode="auto">
          <a:xfrm>
            <a:off x="4313620" y="4968274"/>
            <a:ext cx="781228"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2800" dirty="0"/>
              <a:t>NO</a:t>
            </a:r>
          </a:p>
        </p:txBody>
      </p:sp>
      <p:sp>
        <p:nvSpPr>
          <p:cNvPr id="60" name="Text Box 25"/>
          <p:cNvSpPr txBox="1">
            <a:spLocks noChangeArrowheads="1"/>
          </p:cNvSpPr>
          <p:nvPr/>
        </p:nvSpPr>
        <p:spPr bwMode="auto">
          <a:xfrm>
            <a:off x="3891672" y="3124199"/>
            <a:ext cx="781228"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9580"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2800" dirty="0"/>
              <a:t>NO</a:t>
            </a:r>
          </a:p>
        </p:txBody>
      </p:sp>
      <p:sp>
        <p:nvSpPr>
          <p:cNvPr id="2" name="Date Placeholder 1"/>
          <p:cNvSpPr>
            <a:spLocks noGrp="1"/>
          </p:cNvSpPr>
          <p:nvPr>
            <p:ph type="dt" sz="half" idx="10"/>
          </p:nvPr>
        </p:nvSpPr>
        <p:spPr/>
        <p:txBody>
          <a:bodyPr/>
          <a:lstStyle/>
          <a:p>
            <a:pPr>
              <a:defRPr/>
            </a:pPr>
            <a:fld id="{981BA880-BEFC-4FED-834E-826C857626C2}" type="datetime7">
              <a:rPr lang="en-US" smtClean="0"/>
              <a:t>Dec-23</a:t>
            </a:fld>
            <a:endParaRPr lang="en-US" dirty="0"/>
          </a:p>
        </p:txBody>
      </p:sp>
      <p:sp>
        <p:nvSpPr>
          <p:cNvPr id="3" name="Footer Placeholder 2"/>
          <p:cNvSpPr>
            <a:spLocks noGrp="1"/>
          </p:cNvSpPr>
          <p:nvPr>
            <p:ph type="ftr" sz="quarter" idx="11"/>
          </p:nvPr>
        </p:nvSpPr>
        <p:spPr/>
        <p:txBody>
          <a:bodyPr/>
          <a:lstStyle/>
          <a:p>
            <a:pPr>
              <a:defRPr/>
            </a:pPr>
            <a:r>
              <a:rPr lang="en-US"/>
              <a:t>Programming</a:t>
            </a:r>
            <a:endParaRPr lang="en-US" dirty="0"/>
          </a:p>
        </p:txBody>
      </p:sp>
      <p:sp>
        <p:nvSpPr>
          <p:cNvPr id="4" name="Slide Number Placeholder 3"/>
          <p:cNvSpPr>
            <a:spLocks noGrp="1"/>
          </p:cNvSpPr>
          <p:nvPr>
            <p:ph type="sldNum" sz="quarter" idx="12"/>
          </p:nvPr>
        </p:nvSpPr>
        <p:spPr/>
        <p:txBody>
          <a:bodyPr/>
          <a:lstStyle/>
          <a:p>
            <a:pPr>
              <a:defRPr/>
            </a:pPr>
            <a:fld id="{D4177CEF-F045-489F-806A-E1309C9B1F4F}" type="slidenum">
              <a:rPr lang="en-US" smtClean="0"/>
              <a:t>3</a:t>
            </a:fld>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p:bldP spid="5136" grpId="0" animBg="1"/>
      <p:bldP spid="5145" grpId="0"/>
      <p:bldP spid="43" grpId="0" animBg="1"/>
      <p:bldP spid="58" grpId="0"/>
      <p:bldP spid="59" grpId="0"/>
      <p:bldP spid="6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if, if-else </a:t>
            </a:r>
          </a:p>
        </p:txBody>
      </p:sp>
      <p:sp>
        <p:nvSpPr>
          <p:cNvPr id="3" name="Content Placeholder 2"/>
          <p:cNvSpPr>
            <a:spLocks noGrp="1"/>
          </p:cNvSpPr>
          <p:nvPr>
            <p:ph idx="1"/>
          </p:nvPr>
        </p:nvSpPr>
        <p:spPr/>
        <p:txBody>
          <a:bodyPr>
            <a:normAutofit/>
          </a:bodyPr>
          <a:lstStyle/>
          <a:p>
            <a:r>
              <a:rPr lang="en-US" sz="4400" dirty="0"/>
              <a:t>if-else, nested if's, elif.</a:t>
            </a:r>
          </a:p>
          <a:p>
            <a:r>
              <a:rPr lang="en-US" sz="4400" dirty="0"/>
              <a:t>Multiple ways to solve a problem </a:t>
            </a:r>
          </a:p>
          <a:p>
            <a:pPr lvl="1"/>
            <a:r>
              <a:rPr lang="en-US" sz="4000" dirty="0"/>
              <a:t>issues of readability, maintainability</a:t>
            </a:r>
          </a:p>
          <a:p>
            <a:pPr lvl="1"/>
            <a:r>
              <a:rPr lang="en-US" sz="4000" dirty="0"/>
              <a:t>and efficiency</a:t>
            </a:r>
          </a:p>
        </p:txBody>
      </p:sp>
      <p:sp>
        <p:nvSpPr>
          <p:cNvPr id="4" name="Date Placeholder 3"/>
          <p:cNvSpPr>
            <a:spLocks noGrp="1"/>
          </p:cNvSpPr>
          <p:nvPr>
            <p:ph type="dt" sz="half" idx="10"/>
          </p:nvPr>
        </p:nvSpPr>
        <p:spPr/>
        <p:txBody>
          <a:bodyPr/>
          <a:lstStyle/>
          <a:p>
            <a:pPr>
              <a:defRPr/>
            </a:pPr>
            <a:fld id="{09099852-2D71-47D6-AD46-77E3E27B91C8}" type="datetime7">
              <a:rPr lang="en-US" smtClean="0"/>
              <a:t>Dec-23</a:t>
            </a:fld>
            <a:endParaRPr lang="en-US" dirty="0"/>
          </a:p>
        </p:txBody>
      </p:sp>
      <p:sp>
        <p:nvSpPr>
          <p:cNvPr id="6" name="Footer Placeholder 5"/>
          <p:cNvSpPr>
            <a:spLocks noGrp="1"/>
          </p:cNvSpPr>
          <p:nvPr>
            <p:ph type="ftr" sz="quarter" idx="11"/>
          </p:nvPr>
        </p:nvSpPr>
        <p:spPr/>
        <p:txBody>
          <a:bodyPr/>
          <a:lstStyle/>
          <a:p>
            <a:pPr>
              <a:defRPr/>
            </a:pPr>
            <a:r>
              <a:rPr lang="en-US" dirty="0"/>
              <a:t>Programming</a:t>
            </a:r>
          </a:p>
        </p:txBody>
      </p:sp>
      <p:sp>
        <p:nvSpPr>
          <p:cNvPr id="5" name="Slide Number Placeholder 4"/>
          <p:cNvSpPr>
            <a:spLocks noGrp="1"/>
          </p:cNvSpPr>
          <p:nvPr>
            <p:ph type="sldNum" sz="quarter" idx="12"/>
          </p:nvPr>
        </p:nvSpPr>
        <p:spPr/>
        <p:txBody>
          <a:bodyPr/>
          <a:lstStyle/>
          <a:p>
            <a:pPr>
              <a:defRPr/>
            </a:pPr>
            <a:fld id="{EC0A9AF3-268B-496B-8C8B-87FFEF969083}" type="slidenum">
              <a:rPr lang="en-US" smtClean="0"/>
              <a:t>30</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4038600" cy="762000"/>
          </a:xfrm>
        </p:spPr>
        <p:txBody>
          <a:bodyPr/>
          <a:lstStyle/>
          <a:p>
            <a:r>
              <a:rPr lang="en-US" dirty="0"/>
              <a:t>Class Quiz</a:t>
            </a:r>
          </a:p>
        </p:txBody>
      </p:sp>
      <p:sp>
        <p:nvSpPr>
          <p:cNvPr id="3" name="Content Placeholder 2"/>
          <p:cNvSpPr>
            <a:spLocks noGrp="1"/>
          </p:cNvSpPr>
          <p:nvPr>
            <p:ph idx="1"/>
          </p:nvPr>
        </p:nvSpPr>
        <p:spPr>
          <a:xfrm>
            <a:off x="609600" y="762000"/>
            <a:ext cx="7772400" cy="5943600"/>
          </a:xfrm>
        </p:spPr>
        <p:txBody>
          <a:bodyPr/>
          <a:lstStyle/>
          <a:p>
            <a:r>
              <a:rPr lang="en-US" dirty="0"/>
              <a:t>What is the value of expression:</a:t>
            </a:r>
          </a:p>
          <a:p>
            <a:endParaRPr lang="en-US" dirty="0"/>
          </a:p>
          <a:p>
            <a:pPr marL="914400" lvl="1" indent="-514350">
              <a:buFont typeface="+mj-lt"/>
              <a:buAutoNum type="alphaLcParenR"/>
            </a:pPr>
            <a:endParaRPr lang="en-US" dirty="0"/>
          </a:p>
          <a:p>
            <a:pPr marL="914400" lvl="1" indent="-514350">
              <a:buFont typeface="+mj-lt"/>
              <a:buAutoNum type="alphaLcParenR"/>
            </a:pPr>
            <a:r>
              <a:rPr lang="en-US" dirty="0"/>
              <a:t>Run time crash/error</a:t>
            </a:r>
          </a:p>
          <a:p>
            <a:pPr marL="914400" lvl="1" indent="-514350">
              <a:buFont typeface="+mj-lt"/>
              <a:buAutoNum type="alphaLcParenR"/>
            </a:pPr>
            <a:endParaRPr lang="en-US" dirty="0"/>
          </a:p>
          <a:p>
            <a:pPr marL="914400" lvl="1" indent="-514350">
              <a:buFont typeface="+mj-lt"/>
              <a:buAutoNum type="alphaLcParenR"/>
            </a:pPr>
            <a:r>
              <a:rPr lang="en-US" dirty="0"/>
              <a:t>I don’t know / I don’t care</a:t>
            </a:r>
          </a:p>
          <a:p>
            <a:pPr marL="914400" lvl="1" indent="-514350">
              <a:buFont typeface="+mj-lt"/>
              <a:buAutoNum type="alphaLcParenR"/>
            </a:pPr>
            <a:endParaRPr lang="en-US" dirty="0"/>
          </a:p>
          <a:p>
            <a:pPr marL="914400" lvl="1" indent="-514350">
              <a:buFont typeface="+mj-lt"/>
              <a:buAutoNum type="alphaLcParenR"/>
            </a:pPr>
            <a:r>
              <a:rPr lang="en-US" dirty="0"/>
              <a:t>False</a:t>
            </a:r>
          </a:p>
          <a:p>
            <a:pPr marL="914400" lvl="1" indent="-514350">
              <a:buFont typeface="+mj-lt"/>
              <a:buAutoNum type="alphaLcParenR"/>
            </a:pPr>
            <a:endParaRPr lang="en-US" dirty="0"/>
          </a:p>
          <a:p>
            <a:pPr marL="914400" lvl="1" indent="-514350">
              <a:buFont typeface="+mj-lt"/>
              <a:buAutoNum type="alphaLcParenR"/>
            </a:pPr>
            <a:r>
              <a:rPr lang="en-US" dirty="0"/>
              <a:t>True</a:t>
            </a:r>
          </a:p>
        </p:txBody>
      </p:sp>
      <p:sp>
        <p:nvSpPr>
          <p:cNvPr id="4" name="Date Placeholder 3"/>
          <p:cNvSpPr>
            <a:spLocks noGrp="1"/>
          </p:cNvSpPr>
          <p:nvPr>
            <p:ph type="dt" sz="half" idx="10"/>
          </p:nvPr>
        </p:nvSpPr>
        <p:spPr/>
        <p:txBody>
          <a:bodyPr/>
          <a:lstStyle/>
          <a:p>
            <a:pPr>
              <a:defRPr/>
            </a:pPr>
            <a:fld id="{723F95C0-DFB4-4129-A5DF-7A708437287C}" type="datetime7">
              <a:rPr lang="en-US" smtClean="0"/>
              <a:t>Dec-23</a:t>
            </a:fld>
            <a:endParaRPr lang="en-US" dirty="0"/>
          </a:p>
        </p:txBody>
      </p:sp>
      <p:sp>
        <p:nvSpPr>
          <p:cNvPr id="6" name="Footer Placeholder 5"/>
          <p:cNvSpPr>
            <a:spLocks noGrp="1"/>
          </p:cNvSpPr>
          <p:nvPr>
            <p:ph type="ftr" sz="quarter" idx="11"/>
          </p:nvPr>
        </p:nvSpPr>
        <p:spPr/>
        <p:txBody>
          <a:bodyPr/>
          <a:lstStyle/>
          <a:p>
            <a:pPr>
              <a:defRPr/>
            </a:pPr>
            <a:r>
              <a:rPr lang="en-US" dirty="0"/>
              <a:t>Programming</a:t>
            </a:r>
          </a:p>
        </p:txBody>
      </p:sp>
      <p:sp>
        <p:nvSpPr>
          <p:cNvPr id="5" name="Slide Number Placeholder 4"/>
          <p:cNvSpPr>
            <a:spLocks noGrp="1"/>
          </p:cNvSpPr>
          <p:nvPr>
            <p:ph type="sldNum" sz="quarter" idx="12"/>
          </p:nvPr>
        </p:nvSpPr>
        <p:spPr/>
        <p:txBody>
          <a:bodyPr/>
          <a:lstStyle/>
          <a:p>
            <a:pPr>
              <a:defRPr/>
            </a:pPr>
            <a:fld id="{EC0A9AF3-268B-496B-8C8B-87FFEF969083}" type="slidenum">
              <a:rPr lang="en-US" smtClean="0"/>
              <a:t>31</a:t>
            </a:fld>
            <a:endParaRPr lang="en-US" dirty="0"/>
          </a:p>
        </p:txBody>
      </p:sp>
      <p:sp>
        <p:nvSpPr>
          <p:cNvPr id="7" name="Rounded Rectangle 6"/>
          <p:cNvSpPr/>
          <p:nvPr/>
        </p:nvSpPr>
        <p:spPr bwMode="auto">
          <a:xfrm>
            <a:off x="2157400" y="1371600"/>
            <a:ext cx="5310200" cy="626853"/>
          </a:xfrm>
          <a:prstGeom prst="roundRect">
            <a:avLst/>
          </a:prstGeom>
          <a:solidFill>
            <a:schemeClr val="tx1">
              <a:lumMod val="20000"/>
              <a:lumOff val="8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90000"/>
              </a:lnSpc>
              <a:spcBef>
                <a:spcPct val="25000"/>
              </a:spcBef>
              <a:spcAft>
                <a:spcPct val="0"/>
              </a:spcAft>
              <a:buClr>
                <a:schemeClr val="bg1"/>
              </a:buClr>
              <a:buSzPct val="100000"/>
            </a:pPr>
            <a:r>
              <a:rPr lang="en-US" sz="3600" dirty="0">
                <a:solidFill>
                  <a:schemeClr val="tx1"/>
                </a:solidFill>
                <a:latin typeface="Verdana" panose="020B0604030504040204" pitchFamily="34" charset="0"/>
              </a:rPr>
              <a:t>(5&lt;2) and (3/0 &gt; 1)</a:t>
            </a:r>
            <a:endParaRPr kumimoji="0" lang="en-US" sz="3600" b="0" i="0" u="none" strike="noStrike" cap="none" normalizeH="0" baseline="0" dirty="0">
              <a:ln>
                <a:noFill/>
              </a:ln>
              <a:solidFill>
                <a:schemeClr val="tx1"/>
              </a:solidFill>
              <a:effectLst/>
              <a:latin typeface="Verdana" panose="020B0604030504040204" pitchFamily="34" charset="0"/>
            </a:endParaRPr>
          </a:p>
        </p:txBody>
      </p:sp>
      <p:pic>
        <p:nvPicPr>
          <p:cNvPr id="4099" name="Picture 3" descr="C:\Users\karkare\AppData\Local\Microsoft\Windows\INetCache\IE\V9IY8K29\MC90010474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3943" y="2071256"/>
            <a:ext cx="1042514" cy="109411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Users\karkare\AppData\Local\Microsoft\Windows\INetCache\IE\EC01WMOS\MC90005662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0176" y="2071256"/>
            <a:ext cx="1501152" cy="1191487"/>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C:\Users\karkare\AppData\Local\Microsoft\Windows\INetCache\IE\V9IY8K29\MP90042646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3505200"/>
            <a:ext cx="1828800" cy="121586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sers\karkare\AppData\Local\Microsoft\Windows\INetCache\IE\45LGD9AS\MC900089048[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57600" y="4721066"/>
            <a:ext cx="1031443" cy="1815998"/>
          </a:xfrm>
          <a:prstGeom prst="rect">
            <a:avLst/>
          </a:prstGeom>
          <a:noFill/>
          <a:extLst>
            <a:ext uri="{909E8E84-426E-40DD-AFC4-6F175D3DCCD1}">
              <a14:hiddenFill xmlns:a14="http://schemas.microsoft.com/office/drawing/2010/main">
                <a:solidFill>
                  <a:srgbClr val="FFFFFF"/>
                </a:solidFill>
              </a14:hiddenFill>
            </a:ext>
          </a:extLst>
        </p:spPr>
      </p:pic>
      <p:sp>
        <p:nvSpPr>
          <p:cNvPr id="8" name="Oval Callout 7"/>
          <p:cNvSpPr/>
          <p:nvPr/>
        </p:nvSpPr>
        <p:spPr bwMode="auto">
          <a:xfrm>
            <a:off x="4800600" y="4721065"/>
            <a:ext cx="4267200" cy="907999"/>
          </a:xfrm>
          <a:prstGeom prst="wedgeEllipseCallout">
            <a:avLst>
              <a:gd name="adj1" fmla="val -59407"/>
              <a:gd name="adj2" fmla="val 56349"/>
            </a:avLst>
          </a:prstGeom>
          <a:solidFill>
            <a:schemeClr val="tx2">
              <a:lumMod val="20000"/>
              <a:lumOff val="8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pPr>
            <a:r>
              <a:rPr kumimoji="0" lang="en-US" sz="2000" b="0" i="0" u="none" strike="noStrike" cap="none" normalizeH="0" baseline="0" dirty="0">
                <a:ln>
                  <a:noFill/>
                </a:ln>
                <a:solidFill>
                  <a:schemeClr val="tx1"/>
                </a:solidFill>
                <a:effectLst/>
                <a:latin typeface="Verdana" panose="020B0604030504040204" pitchFamily="34" charset="0"/>
              </a:rPr>
              <a:t>The correc</a:t>
            </a:r>
            <a:r>
              <a:rPr lang="en-US" sz="2000" dirty="0">
                <a:solidFill>
                  <a:schemeClr val="tx1"/>
                </a:solidFill>
                <a:latin typeface="Verdana" panose="020B0604030504040204" pitchFamily="34" charset="0"/>
              </a:rPr>
              <a:t>t answer is</a:t>
            </a:r>
          </a:p>
          <a:p>
            <a:pPr marL="0" marR="0" indent="0" algn="l" defTabSz="914400" rtl="0" eaLnBrk="1" fontAlgn="base" latinLnBrk="0" hangingPunct="1">
              <a:lnSpc>
                <a:spcPct val="90000"/>
              </a:lnSpc>
              <a:spcBef>
                <a:spcPct val="25000"/>
              </a:spcBef>
              <a:spcAft>
                <a:spcPct val="0"/>
              </a:spcAft>
              <a:buClr>
                <a:schemeClr val="bg1"/>
              </a:buClr>
              <a:buSzPct val="100000"/>
            </a:pPr>
            <a:r>
              <a:rPr lang="en-US" sz="2000" b="1" dirty="0">
                <a:solidFill>
                  <a:schemeClr val="tx1"/>
                </a:solidFill>
                <a:latin typeface="Verdana" panose="020B0604030504040204" pitchFamily="34" charset="0"/>
              </a:rPr>
              <a:t>False</a:t>
            </a:r>
            <a:r>
              <a:rPr lang="en-US" sz="2000" dirty="0">
                <a:solidFill>
                  <a:schemeClr val="tx1"/>
                </a:solidFill>
                <a:latin typeface="Verdana" panose="020B0604030504040204" pitchFamily="34" charset="0"/>
              </a:rPr>
              <a:t> </a:t>
            </a:r>
            <a:endParaRPr kumimoji="0" lang="en-US" sz="2000" b="0" i="0" u="none" strike="noStrike" cap="none" normalizeH="0" baseline="0" dirty="0">
              <a:ln>
                <a:noFill/>
              </a:ln>
              <a:solidFill>
                <a:schemeClr val="tx1"/>
              </a:solidFill>
              <a:effectLst/>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animEffect transition="in" filter="fade">
                                      <p:cBhvr>
                                        <p:cTn id="7" dur="500"/>
                                        <p:tgtEl>
                                          <p:spTgt spid="409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102"/>
                                        </p:tgtEl>
                                        <p:attrNameLst>
                                          <p:attrName>style.visibility</p:attrName>
                                        </p:attrNameLst>
                                      </p:cBhvr>
                                      <p:to>
                                        <p:strVal val="visible"/>
                                      </p:to>
                                    </p:set>
                                    <p:animEffect transition="in" filter="fade">
                                      <p:cBhvr>
                                        <p:cTn id="13" dur="500"/>
                                        <p:tgtEl>
                                          <p:spTgt spid="410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103"/>
                                        </p:tgtEl>
                                        <p:attrNameLst>
                                          <p:attrName>style.visibility</p:attrName>
                                        </p:attrNameLst>
                                      </p:cBhvr>
                                      <p:to>
                                        <p:strVal val="visible"/>
                                      </p:to>
                                    </p:set>
                                    <p:animEffect transition="in" filter="fade">
                                      <p:cBhvr>
                                        <p:cTn id="21" dur="500"/>
                                        <p:tgtEl>
                                          <p:spTgt spid="410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06"/>
                                        </p:tgtEl>
                                        <p:attrNameLst>
                                          <p:attrName>style.visibility</p:attrName>
                                        </p:attrNameLst>
                                      </p:cBhvr>
                                      <p:to>
                                        <p:strVal val="visible"/>
                                      </p:to>
                                    </p:set>
                                    <p:animEffect transition="in" filter="fade">
                                      <p:cBhvr>
                                        <p:cTn id="36" dur="500"/>
                                        <p:tgtEl>
                                          <p:spTgt spid="410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524000" y="5029200"/>
            <a:ext cx="4267200" cy="609600"/>
          </a:xfrm>
          <a:prstGeom prst="rect">
            <a:avLst/>
          </a:prstGeom>
          <a:solidFill>
            <a:schemeClr val="accent4">
              <a:lumMod val="40000"/>
              <a:lumOff val="6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dirty="0">
              <a:ln>
                <a:noFill/>
              </a:ln>
              <a:solidFill>
                <a:schemeClr val="tx1"/>
              </a:solidFill>
              <a:effectLst/>
              <a:latin typeface="Verdana" panose="020B0604030504040204" pitchFamily="34" charset="0"/>
            </a:endParaRPr>
          </a:p>
        </p:txBody>
      </p:sp>
      <p:sp>
        <p:nvSpPr>
          <p:cNvPr id="7" name="Rectangle 6"/>
          <p:cNvSpPr/>
          <p:nvPr/>
        </p:nvSpPr>
        <p:spPr bwMode="auto">
          <a:xfrm>
            <a:off x="2133600" y="5181600"/>
            <a:ext cx="3276600" cy="381000"/>
          </a:xfrm>
          <a:prstGeom prst="rect">
            <a:avLst/>
          </a:prstGeom>
          <a:solidFill>
            <a:schemeClr val="accent1">
              <a:lumMod val="40000"/>
              <a:lumOff val="6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dirty="0">
              <a:ln>
                <a:noFill/>
              </a:ln>
              <a:solidFill>
                <a:schemeClr val="tx1"/>
              </a:solidFill>
              <a:effectLst/>
              <a:latin typeface="Verdana" panose="020B0604030504040204" pitchFamily="34" charset="0"/>
            </a:endParaRPr>
          </a:p>
        </p:txBody>
      </p:sp>
      <p:sp>
        <p:nvSpPr>
          <p:cNvPr id="2" name="Title 1"/>
          <p:cNvSpPr>
            <a:spLocks noGrp="1"/>
          </p:cNvSpPr>
          <p:nvPr>
            <p:ph type="title"/>
          </p:nvPr>
        </p:nvSpPr>
        <p:spPr/>
        <p:txBody>
          <a:bodyPr/>
          <a:lstStyle/>
          <a:p>
            <a:r>
              <a:rPr lang="en-US" dirty="0"/>
              <a:t>Short-circuit Evaluation</a:t>
            </a:r>
          </a:p>
        </p:txBody>
      </p:sp>
      <p:sp>
        <p:nvSpPr>
          <p:cNvPr id="3" name="Content Placeholder 2"/>
          <p:cNvSpPr>
            <a:spLocks noGrp="1"/>
          </p:cNvSpPr>
          <p:nvPr>
            <p:ph idx="1"/>
          </p:nvPr>
        </p:nvSpPr>
        <p:spPr>
          <a:xfrm>
            <a:off x="228600" y="1524000"/>
            <a:ext cx="8458200" cy="5105400"/>
          </a:xfrm>
        </p:spPr>
        <p:txBody>
          <a:bodyPr/>
          <a:lstStyle/>
          <a:p>
            <a:r>
              <a:rPr lang="en-US" dirty="0"/>
              <a:t>Do not evaluate the second operand of binary short-circuit logical operator if the result can be deduced from the first operand</a:t>
            </a:r>
          </a:p>
          <a:p>
            <a:pPr lvl="1"/>
            <a:r>
              <a:rPr lang="en-US" dirty="0"/>
              <a:t>Also applies to nested logical operators</a:t>
            </a:r>
          </a:p>
          <a:p>
            <a:pPr lvl="1"/>
            <a:endParaRPr lang="en-US" dirty="0"/>
          </a:p>
          <a:p>
            <a:pPr lvl="1"/>
            <a:endParaRPr lang="en-US" dirty="0"/>
          </a:p>
          <a:p>
            <a:pPr lvl="1"/>
            <a:endParaRPr lang="en-US" dirty="0"/>
          </a:p>
          <a:p>
            <a:pPr marL="0" indent="0" algn="ctr">
              <a:buNone/>
            </a:pPr>
            <a:r>
              <a:rPr lang="en-US" dirty="0">
                <a:solidFill>
                  <a:srgbClr val="FF0000"/>
                </a:solidFill>
              </a:rPr>
              <a:t>   not( (2&gt;5) and  (3/0 &gt; 1) ) or (4/0 &lt; 2)</a:t>
            </a:r>
          </a:p>
          <a:p>
            <a:pPr marL="0" indent="0" algn="ctr">
              <a:buNone/>
            </a:pPr>
            <a:r>
              <a:rPr lang="en-US" dirty="0"/>
              <a:t>Evaluates to true</a:t>
            </a:r>
          </a:p>
        </p:txBody>
      </p:sp>
      <p:sp>
        <p:nvSpPr>
          <p:cNvPr id="4" name="Date Placeholder 3"/>
          <p:cNvSpPr>
            <a:spLocks noGrp="1"/>
          </p:cNvSpPr>
          <p:nvPr>
            <p:ph type="dt" sz="half" idx="10"/>
          </p:nvPr>
        </p:nvSpPr>
        <p:spPr/>
        <p:txBody>
          <a:bodyPr/>
          <a:lstStyle/>
          <a:p>
            <a:pPr>
              <a:defRPr/>
            </a:pPr>
            <a:fld id="{891226CE-508B-4A2F-B922-368AD9D2810C}" type="datetime7">
              <a:rPr lang="en-US" smtClean="0"/>
              <a:t>Dec-23</a:t>
            </a:fld>
            <a:endParaRPr lang="en-US" dirty="0"/>
          </a:p>
        </p:txBody>
      </p:sp>
      <p:sp>
        <p:nvSpPr>
          <p:cNvPr id="6" name="Footer Placeholder 5"/>
          <p:cNvSpPr>
            <a:spLocks noGrp="1"/>
          </p:cNvSpPr>
          <p:nvPr>
            <p:ph type="ftr" sz="quarter" idx="11"/>
          </p:nvPr>
        </p:nvSpPr>
        <p:spPr/>
        <p:txBody>
          <a:bodyPr/>
          <a:lstStyle/>
          <a:p>
            <a:pPr>
              <a:defRPr/>
            </a:pPr>
            <a:r>
              <a:rPr lang="en-US" dirty="0"/>
              <a:t>Programming</a:t>
            </a:r>
          </a:p>
        </p:txBody>
      </p:sp>
      <p:sp>
        <p:nvSpPr>
          <p:cNvPr id="5" name="Slide Number Placeholder 4"/>
          <p:cNvSpPr>
            <a:spLocks noGrp="1"/>
          </p:cNvSpPr>
          <p:nvPr>
            <p:ph type="sldNum" sz="quarter" idx="12"/>
          </p:nvPr>
        </p:nvSpPr>
        <p:spPr/>
        <p:txBody>
          <a:bodyPr/>
          <a:lstStyle/>
          <a:p>
            <a:pPr>
              <a:defRPr/>
            </a:pPr>
            <a:fld id="{EC0A9AF3-268B-496B-8C8B-87FFEF969083}" type="slidenum">
              <a:rPr lang="en-US" smtClean="0"/>
              <a:t>32</a:t>
            </a:fld>
            <a:endParaRPr lang="en-US" dirty="0"/>
          </a:p>
        </p:txBody>
      </p:sp>
      <p:grpSp>
        <p:nvGrpSpPr>
          <p:cNvPr id="13" name="Group 12"/>
          <p:cNvGrpSpPr/>
          <p:nvPr/>
        </p:nvGrpSpPr>
        <p:grpSpPr>
          <a:xfrm>
            <a:off x="2438400" y="4648200"/>
            <a:ext cx="1371474" cy="609600"/>
            <a:chOff x="2958105" y="4572000"/>
            <a:chExt cx="1371474" cy="609600"/>
          </a:xfrm>
        </p:grpSpPr>
        <p:cxnSp>
          <p:nvCxnSpPr>
            <p:cNvPr id="10" name="Straight Arrow Connector 9"/>
            <p:cNvCxnSpPr/>
            <p:nvPr/>
          </p:nvCxnSpPr>
          <p:spPr bwMode="auto">
            <a:xfrm flipV="1">
              <a:off x="2958105" y="4724400"/>
              <a:ext cx="699495" cy="457200"/>
            </a:xfrm>
            <a:prstGeom prst="straightConnector1">
              <a:avLst/>
            </a:prstGeom>
            <a:noFill/>
            <a:ln w="9525" cap="flat" cmpd="sng" algn="ctr">
              <a:solidFill>
                <a:srgbClr val="FF0000"/>
              </a:solidFill>
              <a:prstDash val="solid"/>
              <a:round/>
              <a:headEnd type="none" w="med" len="med"/>
              <a:tailEnd type="arrow"/>
            </a:ln>
            <a:effectLst/>
          </p:spPr>
        </p:cxnSp>
        <p:sp>
          <p:nvSpPr>
            <p:cNvPr id="12" name="TextBox 11"/>
            <p:cNvSpPr txBox="1"/>
            <p:nvPr/>
          </p:nvSpPr>
          <p:spPr>
            <a:xfrm>
              <a:off x="3657600" y="4572000"/>
              <a:ext cx="671979" cy="369332"/>
            </a:xfrm>
            <a:prstGeom prst="rect">
              <a:avLst/>
            </a:prstGeom>
            <a:solidFill>
              <a:schemeClr val="tx2">
                <a:lumMod val="20000"/>
                <a:lumOff val="80000"/>
              </a:schemeClr>
            </a:solidFill>
          </p:spPr>
          <p:txBody>
            <a:bodyPr wrap="none" rtlCol="0">
              <a:spAutoFit/>
            </a:bodyPr>
            <a:lstStyle/>
            <a:p>
              <a:r>
                <a:rPr lang="en-US" dirty="0">
                  <a:solidFill>
                    <a:schemeClr val="accent4"/>
                  </a:solidFill>
                </a:rPr>
                <a:t>false</a:t>
              </a:r>
            </a:p>
          </p:txBody>
        </p:sp>
      </p:grpSp>
      <p:grpSp>
        <p:nvGrpSpPr>
          <p:cNvPr id="14" name="Group 13"/>
          <p:cNvGrpSpPr/>
          <p:nvPr/>
        </p:nvGrpSpPr>
        <p:grpSpPr>
          <a:xfrm>
            <a:off x="3581400" y="4648200"/>
            <a:ext cx="1586379" cy="609600"/>
            <a:chOff x="2743200" y="4572000"/>
            <a:chExt cx="1586379" cy="609600"/>
          </a:xfrm>
        </p:grpSpPr>
        <p:cxnSp>
          <p:nvCxnSpPr>
            <p:cNvPr id="15" name="Straight Arrow Connector 14"/>
            <p:cNvCxnSpPr/>
            <p:nvPr/>
          </p:nvCxnSpPr>
          <p:spPr bwMode="auto">
            <a:xfrm flipV="1">
              <a:off x="2743200" y="4724400"/>
              <a:ext cx="914400" cy="457200"/>
            </a:xfrm>
            <a:prstGeom prst="straightConnector1">
              <a:avLst/>
            </a:prstGeom>
            <a:noFill/>
            <a:ln w="9525" cap="flat" cmpd="sng" algn="ctr">
              <a:solidFill>
                <a:srgbClr val="FF0000"/>
              </a:solidFill>
              <a:prstDash val="solid"/>
              <a:round/>
              <a:headEnd type="none" w="med" len="med"/>
              <a:tailEnd type="arrow"/>
            </a:ln>
            <a:effectLst/>
          </p:spPr>
        </p:cxnSp>
        <p:sp>
          <p:nvSpPr>
            <p:cNvPr id="16" name="TextBox 15"/>
            <p:cNvSpPr txBox="1"/>
            <p:nvPr/>
          </p:nvSpPr>
          <p:spPr>
            <a:xfrm>
              <a:off x="3657600" y="4572000"/>
              <a:ext cx="671979" cy="369332"/>
            </a:xfrm>
            <a:prstGeom prst="rect">
              <a:avLst/>
            </a:prstGeom>
            <a:solidFill>
              <a:schemeClr val="tx2">
                <a:lumMod val="20000"/>
                <a:lumOff val="80000"/>
              </a:schemeClr>
            </a:solidFill>
          </p:spPr>
          <p:txBody>
            <a:bodyPr wrap="none" rtlCol="0">
              <a:spAutoFit/>
            </a:bodyPr>
            <a:lstStyle/>
            <a:p>
              <a:r>
                <a:rPr lang="en-US" dirty="0">
                  <a:solidFill>
                    <a:schemeClr val="accent4"/>
                  </a:solidFill>
                </a:rPr>
                <a:t>false</a:t>
              </a:r>
            </a:p>
          </p:txBody>
        </p:sp>
      </p:grpSp>
      <p:grpSp>
        <p:nvGrpSpPr>
          <p:cNvPr id="17" name="Group 16"/>
          <p:cNvGrpSpPr/>
          <p:nvPr/>
        </p:nvGrpSpPr>
        <p:grpSpPr>
          <a:xfrm>
            <a:off x="1779989" y="4572000"/>
            <a:ext cx="887011" cy="533400"/>
            <a:chOff x="3352800" y="4572000"/>
            <a:chExt cx="887011" cy="533400"/>
          </a:xfrm>
        </p:grpSpPr>
        <p:cxnSp>
          <p:nvCxnSpPr>
            <p:cNvPr id="18" name="Straight Arrow Connector 17"/>
            <p:cNvCxnSpPr/>
            <p:nvPr/>
          </p:nvCxnSpPr>
          <p:spPr bwMode="auto">
            <a:xfrm flipV="1">
              <a:off x="3352800" y="4724400"/>
              <a:ext cx="304800" cy="381000"/>
            </a:xfrm>
            <a:prstGeom prst="straightConnector1">
              <a:avLst/>
            </a:prstGeom>
            <a:noFill/>
            <a:ln w="9525" cap="flat" cmpd="sng" algn="ctr">
              <a:solidFill>
                <a:srgbClr val="FF0000"/>
              </a:solidFill>
              <a:prstDash val="solid"/>
              <a:round/>
              <a:headEnd type="none" w="med" len="med"/>
              <a:tailEnd type="arrow"/>
            </a:ln>
            <a:effectLst/>
          </p:spPr>
        </p:cxnSp>
        <p:sp>
          <p:nvSpPr>
            <p:cNvPr id="19" name="TextBox 18"/>
            <p:cNvSpPr txBox="1"/>
            <p:nvPr/>
          </p:nvSpPr>
          <p:spPr>
            <a:xfrm>
              <a:off x="3657600" y="4572000"/>
              <a:ext cx="582211" cy="369332"/>
            </a:xfrm>
            <a:prstGeom prst="rect">
              <a:avLst/>
            </a:prstGeom>
            <a:solidFill>
              <a:schemeClr val="tx2">
                <a:lumMod val="20000"/>
                <a:lumOff val="80000"/>
              </a:schemeClr>
            </a:solidFill>
          </p:spPr>
          <p:txBody>
            <a:bodyPr wrap="none" rtlCol="0">
              <a:spAutoFit/>
            </a:bodyPr>
            <a:lstStyle/>
            <a:p>
              <a:r>
                <a:rPr lang="en-US" dirty="0">
                  <a:solidFill>
                    <a:schemeClr val="accent4"/>
                  </a:solidFill>
                </a:rPr>
                <a:t>true</a:t>
              </a:r>
            </a:p>
          </p:txBody>
        </p:sp>
      </p:grpSp>
      <p:grpSp>
        <p:nvGrpSpPr>
          <p:cNvPr id="20" name="Group 19"/>
          <p:cNvGrpSpPr/>
          <p:nvPr/>
        </p:nvGrpSpPr>
        <p:grpSpPr>
          <a:xfrm>
            <a:off x="6047189" y="4648200"/>
            <a:ext cx="1877611" cy="609600"/>
            <a:chOff x="2362200" y="4572000"/>
            <a:chExt cx="1877611" cy="609600"/>
          </a:xfrm>
        </p:grpSpPr>
        <p:cxnSp>
          <p:nvCxnSpPr>
            <p:cNvPr id="21" name="Straight Arrow Connector 20"/>
            <p:cNvCxnSpPr/>
            <p:nvPr/>
          </p:nvCxnSpPr>
          <p:spPr bwMode="auto">
            <a:xfrm flipV="1">
              <a:off x="2362200" y="4724400"/>
              <a:ext cx="1295400" cy="457200"/>
            </a:xfrm>
            <a:prstGeom prst="straightConnector1">
              <a:avLst/>
            </a:prstGeom>
            <a:noFill/>
            <a:ln w="9525" cap="flat" cmpd="sng" algn="ctr">
              <a:solidFill>
                <a:srgbClr val="FF0000"/>
              </a:solidFill>
              <a:prstDash val="solid"/>
              <a:round/>
              <a:headEnd type="none" w="med" len="med"/>
              <a:tailEnd type="arrow"/>
            </a:ln>
            <a:effectLst/>
          </p:spPr>
        </p:cxnSp>
        <p:sp>
          <p:nvSpPr>
            <p:cNvPr id="22" name="TextBox 21"/>
            <p:cNvSpPr txBox="1"/>
            <p:nvPr/>
          </p:nvSpPr>
          <p:spPr>
            <a:xfrm>
              <a:off x="3657600" y="4572000"/>
              <a:ext cx="582211" cy="369332"/>
            </a:xfrm>
            <a:prstGeom prst="rect">
              <a:avLst/>
            </a:prstGeom>
            <a:solidFill>
              <a:schemeClr val="tx2">
                <a:lumMod val="20000"/>
                <a:lumOff val="80000"/>
              </a:schemeClr>
            </a:solidFill>
          </p:spPr>
          <p:txBody>
            <a:bodyPr wrap="none" rtlCol="0">
              <a:spAutoFit/>
            </a:bodyPr>
            <a:lstStyle/>
            <a:p>
              <a:r>
                <a:rPr lang="en-US" dirty="0">
                  <a:solidFill>
                    <a:schemeClr val="accent4"/>
                  </a:solidFill>
                </a:rPr>
                <a:t>true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fade">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fade">
                                      <p:cBhvr>
                                        <p:cTn id="4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4624"/>
            <a:ext cx="8991600" cy="641176"/>
          </a:xfrm>
        </p:spPr>
        <p:txBody>
          <a:bodyPr>
            <a:normAutofit fontScale="90000"/>
          </a:bodyPr>
          <a:lstStyle/>
          <a:p>
            <a:r>
              <a:rPr lang="en-US" dirty="0"/>
              <a:t>3 Factors for Expr Evaluation</a:t>
            </a:r>
          </a:p>
        </p:txBody>
      </p:sp>
      <p:sp>
        <p:nvSpPr>
          <p:cNvPr id="3" name="Content Placeholder 2"/>
          <p:cNvSpPr>
            <a:spLocks noGrp="1"/>
          </p:cNvSpPr>
          <p:nvPr>
            <p:ph idx="1"/>
          </p:nvPr>
        </p:nvSpPr>
        <p:spPr>
          <a:xfrm>
            <a:off x="76200" y="533400"/>
            <a:ext cx="8991600" cy="6248400"/>
          </a:xfrm>
        </p:spPr>
        <p:txBody>
          <a:bodyPr>
            <a:normAutofit lnSpcReduction="10000"/>
          </a:bodyPr>
          <a:lstStyle/>
          <a:p>
            <a:r>
              <a:rPr lang="en-US" b="1" dirty="0"/>
              <a:t>Precedence</a:t>
            </a:r>
          </a:p>
          <a:p>
            <a:pPr lvl="1"/>
            <a:r>
              <a:rPr lang="en-US" dirty="0"/>
              <a:t>Applied to two different class of operators</a:t>
            </a:r>
          </a:p>
          <a:p>
            <a:pPr lvl="1"/>
            <a:r>
              <a:rPr lang="en-US" dirty="0">
                <a:solidFill>
                  <a:srgbClr val="FF0000"/>
                </a:solidFill>
              </a:rPr>
              <a:t>+</a:t>
            </a:r>
            <a:r>
              <a:rPr lang="en-US" dirty="0"/>
              <a:t> and </a:t>
            </a:r>
            <a:r>
              <a:rPr lang="en-US" dirty="0">
                <a:solidFill>
                  <a:srgbClr val="FF0000"/>
                </a:solidFill>
              </a:rPr>
              <a:t>*</a:t>
            </a:r>
            <a:r>
              <a:rPr lang="en-US" dirty="0"/>
              <a:t>, </a:t>
            </a:r>
            <a:r>
              <a:rPr lang="en-US" dirty="0">
                <a:solidFill>
                  <a:srgbClr val="FF0000"/>
                </a:solidFill>
              </a:rPr>
              <a:t>-</a:t>
            </a:r>
            <a:r>
              <a:rPr lang="en-US" dirty="0"/>
              <a:t> and </a:t>
            </a:r>
            <a:r>
              <a:rPr lang="en-US" dirty="0">
                <a:solidFill>
                  <a:srgbClr val="FF0000"/>
                </a:solidFill>
              </a:rPr>
              <a:t>*</a:t>
            </a:r>
            <a:r>
              <a:rPr lang="en-US" dirty="0"/>
              <a:t>, </a:t>
            </a:r>
            <a:r>
              <a:rPr lang="en-US" dirty="0">
                <a:solidFill>
                  <a:srgbClr val="FF0000"/>
                </a:solidFill>
              </a:rPr>
              <a:t>and</a:t>
            </a:r>
            <a:r>
              <a:rPr lang="en-US" dirty="0"/>
              <a:t> and </a:t>
            </a:r>
            <a:r>
              <a:rPr lang="en-US" dirty="0">
                <a:solidFill>
                  <a:srgbClr val="FF0000"/>
                </a:solidFill>
              </a:rPr>
              <a:t>or</a:t>
            </a:r>
            <a:r>
              <a:rPr lang="en-US" dirty="0"/>
              <a:t>,  …</a:t>
            </a:r>
          </a:p>
          <a:p>
            <a:r>
              <a:rPr lang="en-US" b="1" dirty="0"/>
              <a:t>Associativity</a:t>
            </a:r>
          </a:p>
          <a:p>
            <a:pPr lvl="1"/>
            <a:r>
              <a:rPr lang="en-US" dirty="0"/>
              <a:t>Applied to operators of same class</a:t>
            </a:r>
          </a:p>
          <a:p>
            <a:pPr lvl="1"/>
            <a:r>
              <a:rPr lang="en-US" dirty="0">
                <a:solidFill>
                  <a:srgbClr val="FF0000"/>
                </a:solidFill>
              </a:rPr>
              <a:t>*</a:t>
            </a:r>
            <a:r>
              <a:rPr lang="en-US" dirty="0"/>
              <a:t> and </a:t>
            </a:r>
            <a:r>
              <a:rPr lang="en-US" dirty="0">
                <a:solidFill>
                  <a:srgbClr val="FF0000"/>
                </a:solidFill>
              </a:rPr>
              <a:t>*</a:t>
            </a:r>
            <a:r>
              <a:rPr lang="en-US" dirty="0"/>
              <a:t>, </a:t>
            </a:r>
            <a:r>
              <a:rPr lang="en-US" dirty="0">
                <a:solidFill>
                  <a:srgbClr val="FF0000"/>
                </a:solidFill>
              </a:rPr>
              <a:t>+</a:t>
            </a:r>
            <a:r>
              <a:rPr lang="en-US" dirty="0"/>
              <a:t> and </a:t>
            </a:r>
            <a:r>
              <a:rPr lang="en-US" dirty="0">
                <a:solidFill>
                  <a:srgbClr val="FF0000"/>
                </a:solidFill>
              </a:rPr>
              <a:t>-</a:t>
            </a:r>
            <a:r>
              <a:rPr lang="en-US" dirty="0"/>
              <a:t>, </a:t>
            </a:r>
            <a:r>
              <a:rPr lang="en-US" dirty="0">
                <a:solidFill>
                  <a:srgbClr val="FF0000"/>
                </a:solidFill>
              </a:rPr>
              <a:t>*</a:t>
            </a:r>
            <a:r>
              <a:rPr lang="en-US" dirty="0"/>
              <a:t> and </a:t>
            </a:r>
            <a:r>
              <a:rPr lang="en-US" dirty="0">
                <a:solidFill>
                  <a:srgbClr val="FF0000"/>
                </a:solidFill>
              </a:rPr>
              <a:t>/</a:t>
            </a:r>
            <a:r>
              <a:rPr lang="en-US" dirty="0"/>
              <a:t>, …</a:t>
            </a:r>
          </a:p>
          <a:p>
            <a:r>
              <a:rPr lang="en-US" b="1" dirty="0"/>
              <a:t>Order</a:t>
            </a:r>
            <a:endParaRPr lang="en-US" dirty="0"/>
          </a:p>
          <a:p>
            <a:pPr lvl="1"/>
            <a:r>
              <a:rPr lang="en-US" dirty="0"/>
              <a:t>Precedence and associativity </a:t>
            </a:r>
            <a:r>
              <a:rPr lang="en-US" b="1" dirty="0"/>
              <a:t>identify the operands</a:t>
            </a:r>
            <a:r>
              <a:rPr lang="en-US" dirty="0"/>
              <a:t> for each operator</a:t>
            </a:r>
          </a:p>
          <a:p>
            <a:pPr lvl="1"/>
            <a:r>
              <a:rPr lang="en-US" b="1" dirty="0"/>
              <a:t>Not which operand is evaluated first</a:t>
            </a:r>
          </a:p>
          <a:p>
            <a:pPr lvl="1"/>
            <a:r>
              <a:rPr lang="en-US" dirty="0"/>
              <a:t>Python evaluates expressions from left to right</a:t>
            </a:r>
          </a:p>
          <a:p>
            <a:pPr lvl="1"/>
            <a:r>
              <a:rPr lang="en-US" dirty="0"/>
              <a:t>While evaluating an assignment, the right-hand side is evaluated before the left-hand side.</a:t>
            </a:r>
          </a:p>
        </p:txBody>
      </p:sp>
      <p:sp>
        <p:nvSpPr>
          <p:cNvPr id="4" name="Date Placeholder 3"/>
          <p:cNvSpPr>
            <a:spLocks noGrp="1"/>
          </p:cNvSpPr>
          <p:nvPr>
            <p:ph type="dt" sz="half" idx="10"/>
          </p:nvPr>
        </p:nvSpPr>
        <p:spPr/>
        <p:txBody>
          <a:bodyPr/>
          <a:lstStyle/>
          <a:p>
            <a:pPr>
              <a:defRPr/>
            </a:pPr>
            <a:fld id="{74DE25EF-3E18-45F1-AAEB-F11EE5904126}" type="datetime7">
              <a:rPr lang="en-US" smtClean="0"/>
              <a:t>Dec-23</a:t>
            </a:fld>
            <a:endParaRPr lang="en-US" dirty="0"/>
          </a:p>
        </p:txBody>
      </p:sp>
      <p:sp>
        <p:nvSpPr>
          <p:cNvPr id="6" name="Footer Placeholder 5"/>
          <p:cNvSpPr>
            <a:spLocks noGrp="1"/>
          </p:cNvSpPr>
          <p:nvPr>
            <p:ph type="ftr" sz="quarter" idx="11"/>
          </p:nvPr>
        </p:nvSpPr>
        <p:spPr/>
        <p:txBody>
          <a:bodyPr/>
          <a:lstStyle/>
          <a:p>
            <a:pPr>
              <a:defRPr/>
            </a:pPr>
            <a:r>
              <a:rPr lang="en-US" dirty="0"/>
              <a:t>Programming</a:t>
            </a:r>
          </a:p>
        </p:txBody>
      </p:sp>
      <p:sp>
        <p:nvSpPr>
          <p:cNvPr id="5" name="Slide Number Placeholder 4"/>
          <p:cNvSpPr>
            <a:spLocks noGrp="1"/>
          </p:cNvSpPr>
          <p:nvPr>
            <p:ph type="sldNum" sz="quarter" idx="12"/>
          </p:nvPr>
        </p:nvSpPr>
        <p:spPr/>
        <p:txBody>
          <a:bodyPr/>
          <a:lstStyle/>
          <a:p>
            <a:pPr>
              <a:defRPr/>
            </a:pPr>
            <a:fld id="{EC0A9AF3-268B-496B-8C8B-87FFEF969083}" type="slidenum">
              <a:rPr lang="en-US" smtClean="0"/>
              <a:t>33</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r>
              <a:rPr lang="en-US" dirty="0"/>
              <a:t>What is the output of the following program:</a:t>
            </a:r>
          </a:p>
          <a:p>
            <a:endParaRPr lang="en-US" dirty="0"/>
          </a:p>
        </p:txBody>
      </p:sp>
      <p:sp>
        <p:nvSpPr>
          <p:cNvPr id="4" name="Date Placeholder 3"/>
          <p:cNvSpPr>
            <a:spLocks noGrp="1"/>
          </p:cNvSpPr>
          <p:nvPr>
            <p:ph type="dt" sz="half" idx="10"/>
          </p:nvPr>
        </p:nvSpPr>
        <p:spPr/>
        <p:txBody>
          <a:bodyPr/>
          <a:lstStyle/>
          <a:p>
            <a:pPr>
              <a:defRPr/>
            </a:pPr>
            <a:fld id="{83CB0B93-009B-4880-A2F6-C457B49A6B5A}" type="datetime7">
              <a:rPr lang="en-US" smtClean="0"/>
              <a:t>Dec-23</a:t>
            </a:fld>
            <a:endParaRPr lang="en-US" dirty="0"/>
          </a:p>
        </p:txBody>
      </p:sp>
      <p:sp>
        <p:nvSpPr>
          <p:cNvPr id="5" name="Slide Number Placeholder 4"/>
          <p:cNvSpPr>
            <a:spLocks noGrp="1"/>
          </p:cNvSpPr>
          <p:nvPr>
            <p:ph type="sldNum" sz="quarter" idx="12"/>
          </p:nvPr>
        </p:nvSpPr>
        <p:spPr/>
        <p:txBody>
          <a:bodyPr/>
          <a:lstStyle/>
          <a:p>
            <a:pPr>
              <a:defRPr/>
            </a:pPr>
            <a:fld id="{E106E5FE-2B70-4D48-BE0C-1D2745C5F17A}" type="slidenum">
              <a:rPr lang="en-US" smtClean="0"/>
              <a:t>34</a:t>
            </a:fld>
            <a:endParaRPr lang="en-US" dirty="0"/>
          </a:p>
        </p:txBody>
      </p:sp>
      <p:sp>
        <p:nvSpPr>
          <p:cNvPr id="6" name="Footer Placeholder 5"/>
          <p:cNvSpPr>
            <a:spLocks noGrp="1"/>
          </p:cNvSpPr>
          <p:nvPr>
            <p:ph type="ftr" sz="quarter" idx="11"/>
          </p:nvPr>
        </p:nvSpPr>
        <p:spPr/>
        <p:txBody>
          <a:bodyPr/>
          <a:lstStyle/>
          <a:p>
            <a:pPr>
              <a:defRPr/>
            </a:pPr>
            <a:r>
              <a:rPr lang="en-US" dirty="0"/>
              <a:t>Programming</a:t>
            </a:r>
          </a:p>
        </p:txBody>
      </p:sp>
      <p:sp>
        <p:nvSpPr>
          <p:cNvPr id="9" name="Title 1"/>
          <p:cNvSpPr>
            <a:spLocks noGrp="1"/>
          </p:cNvSpPr>
          <p:nvPr/>
        </p:nvSpPr>
        <p:spPr>
          <a:xfrm>
            <a:off x="381000" y="381000"/>
            <a:ext cx="4038600" cy="762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t>Class Quiz</a:t>
            </a:r>
          </a:p>
        </p:txBody>
      </p:sp>
      <p:sp>
        <p:nvSpPr>
          <p:cNvPr id="10" name="Text Box 9"/>
          <p:cNvSpPr txBox="1"/>
          <p:nvPr/>
        </p:nvSpPr>
        <p:spPr>
          <a:xfrm>
            <a:off x="990600" y="2286000"/>
            <a:ext cx="5325753" cy="2862322"/>
          </a:xfrm>
          <a:prstGeom prst="rect">
            <a:avLst/>
          </a:prstGeom>
          <a:solidFill>
            <a:schemeClr val="accent1">
              <a:lumMod val="20000"/>
              <a:lumOff val="80000"/>
            </a:schemeClr>
          </a:solidFill>
        </p:spPr>
        <p:txBody>
          <a:bodyPr wrap="none" rtlCol="0">
            <a:spAutoFit/>
          </a:bodyPr>
          <a:lstStyle/>
          <a:p>
            <a:r>
              <a:rPr lang="en-US" sz="3600" dirty="0">
                <a:solidFill>
                  <a:schemeClr val="tx1"/>
                </a:solidFill>
                <a:latin typeface="+mn-lt"/>
              </a:rPr>
              <a:t>y = 0.1*3  </a:t>
            </a:r>
          </a:p>
          <a:p>
            <a:r>
              <a:rPr lang="en-US" sz="3600" dirty="0">
                <a:solidFill>
                  <a:schemeClr val="tx1"/>
                </a:solidFill>
                <a:latin typeface="+mn-lt"/>
              </a:rPr>
              <a:t>if y != 0.3:</a:t>
            </a:r>
          </a:p>
          <a:p>
            <a:r>
              <a:rPr lang="en-US" sz="3600" dirty="0">
                <a:solidFill>
                  <a:schemeClr val="tx1"/>
                </a:solidFill>
                <a:latin typeface="+mn-lt"/>
              </a:rPr>
              <a:t>    print ('Launch a Missile')</a:t>
            </a:r>
          </a:p>
          <a:p>
            <a:r>
              <a:rPr lang="en-US" sz="3600" dirty="0">
                <a:solidFill>
                  <a:schemeClr val="tx1"/>
                </a:solidFill>
                <a:latin typeface="+mn-lt"/>
              </a:rPr>
              <a:t>else:</a:t>
            </a:r>
          </a:p>
          <a:p>
            <a:r>
              <a:rPr lang="en-US" sz="3600" dirty="0">
                <a:solidFill>
                  <a:schemeClr val="tx1"/>
                </a:solidFill>
                <a:latin typeface="+mn-lt"/>
              </a:rPr>
              <a:t>    print ("Let's have peace")</a:t>
            </a:r>
          </a:p>
        </p:txBody>
      </p:sp>
      <p:sp>
        <p:nvSpPr>
          <p:cNvPr id="12" name="Text Box 11"/>
          <p:cNvSpPr txBox="1"/>
          <p:nvPr/>
        </p:nvSpPr>
        <p:spPr>
          <a:xfrm>
            <a:off x="5715000" y="5181600"/>
            <a:ext cx="3254417" cy="646331"/>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3600" dirty="0">
                <a:solidFill>
                  <a:schemeClr val="tx1"/>
                </a:solidFill>
              </a:rPr>
              <a:t>Launch a Missile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308610" y="1249680"/>
            <a:ext cx="8378190" cy="4876800"/>
          </a:xfrm>
        </p:spPr>
        <p:txBody>
          <a:bodyPr>
            <a:normAutofit/>
          </a:bodyPr>
          <a:lstStyle/>
          <a:p>
            <a:r>
              <a:rPr lang="en-US" dirty="0"/>
              <a:t>Representation of </a:t>
            </a:r>
            <a:r>
              <a:rPr lang="en-US" i="1" dirty="0"/>
              <a:t>real numbers </a:t>
            </a:r>
            <a:r>
              <a:rPr lang="en-US" dirty="0"/>
              <a:t>in a computer can not be exact</a:t>
            </a:r>
          </a:p>
          <a:p>
            <a:pPr lvl="1"/>
            <a:r>
              <a:rPr lang="en-US" sz="2800" dirty="0"/>
              <a:t>Computers have limited memory to store data</a:t>
            </a:r>
          </a:p>
          <a:p>
            <a:pPr lvl="1"/>
            <a:r>
              <a:rPr lang="en-US" i="1" dirty="0"/>
              <a:t>Between any two distinct real numbers, there are infinitely many real numbers.</a:t>
            </a:r>
          </a:p>
          <a:p>
            <a:pPr lvl="0"/>
            <a:r>
              <a:rPr lang="en-US" dirty="0"/>
              <a:t>On a typical machine running Python, there are 53 bits of precision available for a Python float</a:t>
            </a:r>
          </a:p>
          <a:p>
            <a:pPr lvl="0"/>
            <a:endParaRPr lang="en-US" i="1" dirty="0"/>
          </a:p>
        </p:txBody>
      </p:sp>
      <p:sp>
        <p:nvSpPr>
          <p:cNvPr id="4" name="Date Placeholder 3"/>
          <p:cNvSpPr>
            <a:spLocks noGrp="1"/>
          </p:cNvSpPr>
          <p:nvPr>
            <p:ph type="dt" sz="half" idx="10"/>
          </p:nvPr>
        </p:nvSpPr>
        <p:spPr/>
        <p:txBody>
          <a:bodyPr/>
          <a:lstStyle/>
          <a:p>
            <a:pPr>
              <a:defRPr/>
            </a:pPr>
            <a:fld id="{83CB0B93-009B-4880-A2F6-C457B49A6B5A}" type="datetime7">
              <a:rPr lang="en-US" smtClean="0"/>
              <a:t>Dec-23</a:t>
            </a:fld>
            <a:endParaRPr lang="en-US" dirty="0"/>
          </a:p>
        </p:txBody>
      </p:sp>
      <p:sp>
        <p:nvSpPr>
          <p:cNvPr id="5" name="Slide Number Placeholder 4"/>
          <p:cNvSpPr>
            <a:spLocks noGrp="1"/>
          </p:cNvSpPr>
          <p:nvPr>
            <p:ph type="sldNum" sz="quarter" idx="12"/>
          </p:nvPr>
        </p:nvSpPr>
        <p:spPr/>
        <p:txBody>
          <a:bodyPr/>
          <a:lstStyle/>
          <a:p>
            <a:pPr>
              <a:defRPr/>
            </a:pPr>
            <a:fld id="{E106E5FE-2B70-4D48-BE0C-1D2745C5F17A}" type="slidenum">
              <a:rPr lang="en-US" smtClean="0"/>
              <a:t>35</a:t>
            </a:fld>
            <a:endParaRPr lang="en-US" dirty="0"/>
          </a:p>
        </p:txBody>
      </p:sp>
      <p:sp>
        <p:nvSpPr>
          <p:cNvPr id="6" name="Footer Placeholder 5"/>
          <p:cNvSpPr>
            <a:spLocks noGrp="1"/>
          </p:cNvSpPr>
          <p:nvPr>
            <p:ph type="ftr" sz="quarter" idx="11"/>
          </p:nvPr>
        </p:nvSpPr>
        <p:spPr/>
        <p:txBody>
          <a:bodyPr/>
          <a:lstStyle/>
          <a:p>
            <a:pPr>
              <a:defRPr/>
            </a:pPr>
            <a:r>
              <a:rPr lang="en-US" dirty="0"/>
              <a:t>Programming</a:t>
            </a:r>
          </a:p>
        </p:txBody>
      </p:sp>
      <p:sp>
        <p:nvSpPr>
          <p:cNvPr id="10" name="Title 9"/>
          <p:cNvSpPr>
            <a:spLocks noGrp="1"/>
          </p:cNvSpPr>
          <p:nvPr>
            <p:ph type="title"/>
          </p:nvPr>
        </p:nvSpPr>
        <p:spPr/>
        <p:txBody>
          <a:bodyPr/>
          <a:lstStyle/>
          <a:p>
            <a:r>
              <a:rPr lang="en-US" dirty="0"/>
              <a:t>Caution about Using Floats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308610" y="1249680"/>
            <a:ext cx="8378190" cy="4876800"/>
          </a:xfrm>
        </p:spPr>
        <p:txBody>
          <a:bodyPr>
            <a:normAutofit lnSpcReduction="10000"/>
          </a:bodyPr>
          <a:lstStyle/>
          <a:p>
            <a:pPr lvl="0"/>
            <a:r>
              <a:rPr lang="en-US" dirty="0"/>
              <a:t>The value stored internally for the decimal number 0.1 is the binary fraction</a:t>
            </a:r>
          </a:p>
          <a:p>
            <a:pPr lvl="0"/>
            <a:endParaRPr lang="en-US" dirty="0"/>
          </a:p>
          <a:p>
            <a:pPr lvl="0"/>
            <a:r>
              <a:rPr lang="en-US" dirty="0"/>
              <a:t>Equivalent to decimal value</a:t>
            </a:r>
          </a:p>
          <a:p>
            <a:pPr lvl="0"/>
            <a:endParaRPr lang="en-US" dirty="0"/>
          </a:p>
          <a:p>
            <a:pPr lvl="0"/>
            <a:r>
              <a:rPr lang="en-US" dirty="0"/>
              <a:t>Approximation is similar to decimal approximation </a:t>
            </a:r>
            <a:r>
              <a:rPr lang="en-US" dirty="0">
                <a:solidFill>
                  <a:srgbClr val="FF0000"/>
                </a:solidFill>
              </a:rPr>
              <a:t>1/3 = 0.333333333...</a:t>
            </a:r>
          </a:p>
          <a:p>
            <a:pPr lvl="0"/>
            <a:r>
              <a:rPr lang="en-US" dirty="0"/>
              <a:t>No matter how many digits you use, you have an approximation</a:t>
            </a:r>
          </a:p>
          <a:p>
            <a:pPr lvl="0"/>
            <a:endParaRPr lang="en-US" dirty="0"/>
          </a:p>
          <a:p>
            <a:pPr lvl="0"/>
            <a:endParaRPr lang="en-US" i="1" dirty="0"/>
          </a:p>
        </p:txBody>
      </p:sp>
      <p:sp>
        <p:nvSpPr>
          <p:cNvPr id="4" name="Date Placeholder 3"/>
          <p:cNvSpPr>
            <a:spLocks noGrp="1"/>
          </p:cNvSpPr>
          <p:nvPr>
            <p:ph type="dt" sz="half" idx="10"/>
          </p:nvPr>
        </p:nvSpPr>
        <p:spPr>
          <a:xfrm>
            <a:off x="457200" y="6324600"/>
            <a:ext cx="2133600" cy="365125"/>
          </a:xfrm>
        </p:spPr>
        <p:txBody>
          <a:bodyPr/>
          <a:lstStyle/>
          <a:p>
            <a:pPr>
              <a:defRPr/>
            </a:pPr>
            <a:fld id="{83CB0B93-009B-4880-A2F6-C457B49A6B5A}" type="datetime7">
              <a:rPr lang="en-US" smtClean="0"/>
              <a:t>Dec-23</a:t>
            </a:fld>
            <a:endParaRPr lang="en-US" dirty="0"/>
          </a:p>
        </p:txBody>
      </p:sp>
      <p:sp>
        <p:nvSpPr>
          <p:cNvPr id="5" name="Slide Number Placeholder 4"/>
          <p:cNvSpPr>
            <a:spLocks noGrp="1"/>
          </p:cNvSpPr>
          <p:nvPr>
            <p:ph type="sldNum" sz="quarter" idx="12"/>
          </p:nvPr>
        </p:nvSpPr>
        <p:spPr/>
        <p:txBody>
          <a:bodyPr/>
          <a:lstStyle/>
          <a:p>
            <a:pPr>
              <a:defRPr/>
            </a:pPr>
            <a:fld id="{E106E5FE-2B70-4D48-BE0C-1D2745C5F17A}" type="slidenum">
              <a:rPr lang="en-US" smtClean="0"/>
              <a:t>36</a:t>
            </a:fld>
            <a:endParaRPr lang="en-US" dirty="0"/>
          </a:p>
        </p:txBody>
      </p:sp>
      <p:sp>
        <p:nvSpPr>
          <p:cNvPr id="6" name="Footer Placeholder 5"/>
          <p:cNvSpPr>
            <a:spLocks noGrp="1"/>
          </p:cNvSpPr>
          <p:nvPr>
            <p:ph type="ftr" sz="quarter" idx="11"/>
          </p:nvPr>
        </p:nvSpPr>
        <p:spPr/>
        <p:txBody>
          <a:bodyPr/>
          <a:lstStyle/>
          <a:p>
            <a:pPr>
              <a:defRPr/>
            </a:pPr>
            <a:r>
              <a:rPr lang="en-US" dirty="0"/>
              <a:t>Programming</a:t>
            </a:r>
          </a:p>
        </p:txBody>
      </p:sp>
      <p:sp>
        <p:nvSpPr>
          <p:cNvPr id="10" name="Title 9"/>
          <p:cNvSpPr>
            <a:spLocks noGrp="1"/>
          </p:cNvSpPr>
          <p:nvPr>
            <p:ph type="title"/>
          </p:nvPr>
        </p:nvSpPr>
        <p:spPr/>
        <p:txBody>
          <a:bodyPr/>
          <a:lstStyle/>
          <a:p>
            <a:r>
              <a:rPr lang="en-US" dirty="0"/>
              <a:t>Caution about Using Floats</a:t>
            </a:r>
          </a:p>
        </p:txBody>
      </p:sp>
      <p:sp>
        <p:nvSpPr>
          <p:cNvPr id="11" name="Text Box 10"/>
          <p:cNvSpPr txBox="1"/>
          <p:nvPr/>
        </p:nvSpPr>
        <p:spPr>
          <a:xfrm>
            <a:off x="609600" y="2286000"/>
            <a:ext cx="8041005" cy="396240"/>
          </a:xfrm>
          <a:prstGeom prst="rect">
            <a:avLst/>
          </a:prstGeom>
          <a:noFill/>
        </p:spPr>
        <p:txBody>
          <a:bodyPr wrap="none" rtlCol="0">
            <a:spAutoFit/>
          </a:bodyPr>
          <a:lstStyle/>
          <a:p>
            <a:pPr marL="0" lvl="1" algn="l"/>
            <a:r>
              <a:rPr lang="en-US" sz="2000" b="1" i="1" dirty="0">
                <a:solidFill>
                  <a:srgbClr val="FF0000"/>
                </a:solidFill>
                <a:sym typeface="+mn-ea"/>
              </a:rPr>
              <a:t>0.00011001100110011001100110011001100110011001100110011010</a:t>
            </a:r>
          </a:p>
        </p:txBody>
      </p:sp>
      <p:sp>
        <p:nvSpPr>
          <p:cNvPr id="2" name="Text Box 1"/>
          <p:cNvSpPr txBox="1"/>
          <p:nvPr/>
        </p:nvSpPr>
        <p:spPr>
          <a:xfrm>
            <a:off x="609600" y="3352800"/>
            <a:ext cx="8090535" cy="396240"/>
          </a:xfrm>
          <a:prstGeom prst="rect">
            <a:avLst/>
          </a:prstGeom>
          <a:noFill/>
        </p:spPr>
        <p:txBody>
          <a:bodyPr wrap="none" rtlCol="0">
            <a:spAutoFit/>
          </a:bodyPr>
          <a:lstStyle/>
          <a:p>
            <a:pPr marL="0" lvl="1" algn="l"/>
            <a:r>
              <a:rPr lang="en-US" sz="2000" b="1" i="1" dirty="0">
                <a:solidFill>
                  <a:srgbClr val="FF0000"/>
                </a:solidFill>
                <a:sym typeface="+mn-ea"/>
              </a:rPr>
              <a:t>0.1000000000000000055511151231257827021181583404541015625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fade">
                                      <p:cBhvr>
                                        <p:cTn id="28"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1" grpId="0"/>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308610" y="1249680"/>
            <a:ext cx="8378190" cy="4876800"/>
          </a:xfrm>
        </p:spPr>
        <p:txBody>
          <a:bodyPr>
            <a:normAutofit/>
          </a:bodyPr>
          <a:lstStyle/>
          <a:p>
            <a:pPr lvl="0"/>
            <a:r>
              <a:rPr lang="en-US" dirty="0"/>
              <a:t>Because of the approximations, comparison of floats is not exact. </a:t>
            </a:r>
          </a:p>
          <a:p>
            <a:pPr lvl="0"/>
            <a:r>
              <a:rPr lang="en-US" b="1" dirty="0"/>
              <a:t>Solution?</a:t>
            </a:r>
          </a:p>
          <a:p>
            <a:pPr lvl="0"/>
            <a:r>
              <a:rPr lang="en-US" dirty="0"/>
              <a:t>Instead of </a:t>
            </a:r>
          </a:p>
          <a:p>
            <a:pPr marL="0" lvl="0" indent="0" algn="ctr">
              <a:buNone/>
            </a:pPr>
            <a:r>
              <a:rPr lang="en-US" dirty="0">
                <a:solidFill>
                  <a:srgbClr val="FF0000"/>
                </a:solidFill>
              </a:rPr>
              <a:t>x == y</a:t>
            </a:r>
            <a:r>
              <a:rPr lang="en-US" dirty="0"/>
              <a:t> </a:t>
            </a:r>
          </a:p>
          <a:p>
            <a:pPr marL="0" lvl="0" indent="0">
              <a:buNone/>
            </a:pPr>
            <a:r>
              <a:rPr lang="en-US" dirty="0"/>
              <a:t>    use</a:t>
            </a:r>
          </a:p>
          <a:p>
            <a:pPr marL="0" lvl="0" indent="0" algn="ctr">
              <a:buNone/>
            </a:pPr>
            <a:r>
              <a:rPr lang="en-US" dirty="0">
                <a:solidFill>
                  <a:srgbClr val="FF0000"/>
                </a:solidFill>
              </a:rPr>
              <a:t>abs(x-y) &lt;= epsilon</a:t>
            </a:r>
            <a:r>
              <a:rPr lang="en-US" dirty="0"/>
              <a:t> </a:t>
            </a:r>
          </a:p>
          <a:p>
            <a:pPr marL="0" lvl="0" indent="0">
              <a:buNone/>
            </a:pPr>
            <a:r>
              <a:rPr lang="en-US" dirty="0"/>
              <a:t>    where </a:t>
            </a:r>
            <a:r>
              <a:rPr lang="en-US" dirty="0">
                <a:solidFill>
                  <a:srgbClr val="FF0000"/>
                </a:solidFill>
              </a:rPr>
              <a:t>epsilon </a:t>
            </a:r>
            <a:r>
              <a:rPr lang="en-US" dirty="0"/>
              <a:t>is a suitably chosen small value</a:t>
            </a:r>
          </a:p>
        </p:txBody>
      </p:sp>
      <p:sp>
        <p:nvSpPr>
          <p:cNvPr id="4" name="Date Placeholder 3"/>
          <p:cNvSpPr>
            <a:spLocks noGrp="1"/>
          </p:cNvSpPr>
          <p:nvPr>
            <p:ph type="dt" sz="half" idx="10"/>
          </p:nvPr>
        </p:nvSpPr>
        <p:spPr/>
        <p:txBody>
          <a:bodyPr/>
          <a:lstStyle/>
          <a:p>
            <a:pPr>
              <a:defRPr/>
            </a:pPr>
            <a:fld id="{83CB0B93-009B-4880-A2F6-C457B49A6B5A}" type="datetime7">
              <a:rPr lang="en-US" smtClean="0"/>
              <a:t>Dec-23</a:t>
            </a:fld>
            <a:endParaRPr lang="en-US" dirty="0"/>
          </a:p>
        </p:txBody>
      </p:sp>
      <p:sp>
        <p:nvSpPr>
          <p:cNvPr id="5" name="Slide Number Placeholder 4"/>
          <p:cNvSpPr>
            <a:spLocks noGrp="1"/>
          </p:cNvSpPr>
          <p:nvPr>
            <p:ph type="sldNum" sz="quarter" idx="12"/>
          </p:nvPr>
        </p:nvSpPr>
        <p:spPr/>
        <p:txBody>
          <a:bodyPr/>
          <a:lstStyle/>
          <a:p>
            <a:pPr>
              <a:defRPr/>
            </a:pPr>
            <a:fld id="{E106E5FE-2B70-4D48-BE0C-1D2745C5F17A}" type="slidenum">
              <a:rPr lang="en-US" smtClean="0"/>
              <a:t>37</a:t>
            </a:fld>
            <a:endParaRPr lang="en-US" dirty="0"/>
          </a:p>
        </p:txBody>
      </p:sp>
      <p:sp>
        <p:nvSpPr>
          <p:cNvPr id="6" name="Footer Placeholder 5"/>
          <p:cNvSpPr>
            <a:spLocks noGrp="1"/>
          </p:cNvSpPr>
          <p:nvPr>
            <p:ph type="ftr" sz="quarter" idx="11"/>
          </p:nvPr>
        </p:nvSpPr>
        <p:spPr/>
        <p:txBody>
          <a:bodyPr/>
          <a:lstStyle/>
          <a:p>
            <a:pPr>
              <a:defRPr/>
            </a:pPr>
            <a:r>
              <a:rPr lang="en-US" dirty="0"/>
              <a:t>Programming</a:t>
            </a:r>
          </a:p>
        </p:txBody>
      </p:sp>
      <p:sp>
        <p:nvSpPr>
          <p:cNvPr id="10" name="Title 9"/>
          <p:cNvSpPr>
            <a:spLocks noGrp="1"/>
          </p:cNvSpPr>
          <p:nvPr>
            <p:ph type="title"/>
          </p:nvPr>
        </p:nvSpPr>
        <p:spPr/>
        <p:txBody>
          <a:bodyPr/>
          <a:lstStyle/>
          <a:p>
            <a:r>
              <a:rPr lang="en-US" dirty="0"/>
              <a:t>Comparing Floats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latin typeface="+mj-lt"/>
              </a:rPr>
              <a:t>Programming using Python</a:t>
            </a:r>
          </a:p>
        </p:txBody>
      </p:sp>
      <p:sp>
        <p:nvSpPr>
          <p:cNvPr id="3" name="Subtitle 2"/>
          <p:cNvSpPr>
            <a:spLocks noGrp="1"/>
          </p:cNvSpPr>
          <p:nvPr>
            <p:ph type="subTitle" idx="1"/>
          </p:nvPr>
        </p:nvSpPr>
        <p:spPr>
          <a:xfrm>
            <a:off x="304800" y="4114800"/>
            <a:ext cx="6400800" cy="1752600"/>
          </a:xfrm>
        </p:spPr>
        <p:txBody>
          <a:bodyPr/>
          <a:lstStyle/>
          <a:p>
            <a:r>
              <a:rPr lang="en-US" sz="6000" dirty="0"/>
              <a:t>     Loops  </a:t>
            </a:r>
          </a:p>
        </p:txBody>
      </p:sp>
      <p:sp>
        <p:nvSpPr>
          <p:cNvPr id="4" name="Date Placeholder 3"/>
          <p:cNvSpPr>
            <a:spLocks noGrp="1"/>
          </p:cNvSpPr>
          <p:nvPr>
            <p:ph type="dt" sz="quarter" idx="10"/>
          </p:nvPr>
        </p:nvSpPr>
        <p:spPr/>
        <p:txBody>
          <a:bodyPr/>
          <a:lstStyle/>
          <a:p>
            <a:pPr>
              <a:defRPr/>
            </a:pPr>
            <a:fld id="{D83F03D7-9010-473A-B913-E7E971C6D2BE}" type="datetime7">
              <a:rPr lang="en-US" smtClean="0"/>
              <a:t>Dec-23</a:t>
            </a:fld>
            <a:endParaRPr lang="en-US" dirty="0"/>
          </a:p>
        </p:txBody>
      </p:sp>
      <p:sp>
        <p:nvSpPr>
          <p:cNvPr id="8" name="Slide Number Placeholder 7"/>
          <p:cNvSpPr>
            <a:spLocks noGrp="1"/>
          </p:cNvSpPr>
          <p:nvPr>
            <p:ph type="sldNum" sz="quarter" idx="11"/>
          </p:nvPr>
        </p:nvSpPr>
        <p:spPr/>
        <p:txBody>
          <a:bodyPr/>
          <a:lstStyle/>
          <a:p>
            <a:pPr>
              <a:defRPr/>
            </a:pPr>
            <a:fld id="{E106E5FE-2B70-4D48-BE0C-1D2745C5F17A}" type="slidenum">
              <a:rPr lang="en-US" smtClean="0"/>
              <a:t>38</a:t>
            </a:fld>
            <a:endParaRPr lang="en-US" dirty="0"/>
          </a:p>
        </p:txBody>
      </p:sp>
      <p:sp>
        <p:nvSpPr>
          <p:cNvPr id="7" name="Footer Placeholder 6"/>
          <p:cNvSpPr>
            <a:spLocks noGrp="1"/>
          </p:cNvSpPr>
          <p:nvPr>
            <p:ph type="ftr" sz="quarter" idx="12"/>
          </p:nvPr>
        </p:nvSpPr>
        <p:spPr/>
        <p:txBody>
          <a:bodyPr/>
          <a:lstStyle/>
          <a:p>
            <a:pPr>
              <a:defRPr/>
            </a:pPr>
            <a:r>
              <a:rPr lang="en-US"/>
              <a:t>Python Programming</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3048000"/>
            <a:ext cx="5638800" cy="320941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229600" cy="1143000"/>
          </a:xfrm>
        </p:spPr>
        <p:txBody>
          <a:bodyPr/>
          <a:lstStyle/>
          <a:p>
            <a:r>
              <a:rPr lang="en-US" dirty="0"/>
              <a:t>Printing Multiplication Table</a:t>
            </a:r>
          </a:p>
        </p:txBody>
      </p:sp>
      <p:graphicFrame>
        <p:nvGraphicFramePr>
          <p:cNvPr id="8" name="Content Placeholder 7"/>
          <p:cNvGraphicFramePr>
            <a:graphicFrameLocks noGrp="1"/>
          </p:cNvGraphicFramePr>
          <p:nvPr>
            <p:ph idx="1"/>
          </p:nvPr>
        </p:nvGraphicFramePr>
        <p:xfrm>
          <a:off x="457200" y="1600200"/>
          <a:ext cx="8229600" cy="3708400"/>
        </p:xfrm>
        <a:graphic>
          <a:graphicData uri="http://schemas.openxmlformats.org/drawingml/2006/table">
            <a:tbl>
              <a:tblPr bandRow="1">
                <a:tableStyleId>{073A0DAA-6AF3-43AB-8588-CEC1D06C72B9}</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70840">
                <a:tc>
                  <a:txBody>
                    <a:bodyPr/>
                    <a:lstStyle/>
                    <a:p>
                      <a:pPr algn="ctr"/>
                      <a:r>
                        <a:rPr lang="en-US" dirty="0"/>
                        <a:t>5</a:t>
                      </a:r>
                    </a:p>
                  </a:txBody>
                  <a:tcPr marL="96818" marR="96818"/>
                </a:tc>
                <a:tc>
                  <a:txBody>
                    <a:bodyPr/>
                    <a:lstStyle/>
                    <a:p>
                      <a:pPr algn="ctr"/>
                      <a:r>
                        <a:rPr lang="en-US" dirty="0"/>
                        <a:t>X</a:t>
                      </a:r>
                    </a:p>
                  </a:txBody>
                  <a:tcPr marL="96818" marR="96818"/>
                </a:tc>
                <a:tc>
                  <a:txBody>
                    <a:bodyPr/>
                    <a:lstStyle/>
                    <a:p>
                      <a:pPr algn="ctr"/>
                      <a:r>
                        <a:rPr lang="en-US" dirty="0"/>
                        <a:t>1</a:t>
                      </a:r>
                    </a:p>
                  </a:txBody>
                  <a:tcPr marL="96818" marR="96818"/>
                </a:tc>
                <a:tc>
                  <a:txBody>
                    <a:bodyPr/>
                    <a:lstStyle/>
                    <a:p>
                      <a:pPr algn="ctr"/>
                      <a:r>
                        <a:rPr lang="en-US" dirty="0"/>
                        <a:t>=</a:t>
                      </a:r>
                    </a:p>
                  </a:txBody>
                  <a:tcPr marL="96818" marR="96818"/>
                </a:tc>
                <a:tc>
                  <a:txBody>
                    <a:bodyPr/>
                    <a:lstStyle/>
                    <a:p>
                      <a:pPr algn="ctr"/>
                      <a:r>
                        <a:rPr lang="en-US" dirty="0"/>
                        <a:t>5</a:t>
                      </a:r>
                    </a:p>
                  </a:txBody>
                  <a:tcPr marL="96818" marR="96818"/>
                </a:tc>
                <a:extLst>
                  <a:ext uri="{0D108BD9-81ED-4DB2-BD59-A6C34878D82A}">
                    <a16:rowId xmlns:a16="http://schemas.microsoft.com/office/drawing/2014/main" val="10000"/>
                  </a:ext>
                </a:extLst>
              </a:tr>
              <a:tr h="370840">
                <a:tc>
                  <a:txBody>
                    <a:bodyPr/>
                    <a:lstStyle/>
                    <a:p>
                      <a:pPr algn="ctr"/>
                      <a:r>
                        <a:rPr lang="en-US" dirty="0"/>
                        <a:t>5</a:t>
                      </a:r>
                    </a:p>
                  </a:txBody>
                  <a:tcPr marL="96818" marR="96818"/>
                </a:tc>
                <a:tc>
                  <a:txBody>
                    <a:bodyPr/>
                    <a:lstStyle/>
                    <a:p>
                      <a:pPr algn="ctr"/>
                      <a:r>
                        <a:rPr lang="en-US" dirty="0"/>
                        <a:t>X</a:t>
                      </a:r>
                    </a:p>
                  </a:txBody>
                  <a:tcPr marL="96818" marR="96818"/>
                </a:tc>
                <a:tc>
                  <a:txBody>
                    <a:bodyPr/>
                    <a:lstStyle/>
                    <a:p>
                      <a:pPr algn="ctr"/>
                      <a:r>
                        <a:rPr lang="en-US" dirty="0"/>
                        <a:t>2</a:t>
                      </a:r>
                    </a:p>
                  </a:txBody>
                  <a:tcPr marL="96818" marR="96818"/>
                </a:tc>
                <a:tc>
                  <a:txBody>
                    <a:bodyPr/>
                    <a:lstStyle/>
                    <a:p>
                      <a:pPr algn="ctr"/>
                      <a:r>
                        <a:rPr lang="en-US" dirty="0"/>
                        <a:t>=</a:t>
                      </a:r>
                    </a:p>
                  </a:txBody>
                  <a:tcPr marL="96818" marR="96818"/>
                </a:tc>
                <a:tc>
                  <a:txBody>
                    <a:bodyPr/>
                    <a:lstStyle/>
                    <a:p>
                      <a:pPr algn="ctr"/>
                      <a:r>
                        <a:rPr lang="en-US" dirty="0"/>
                        <a:t>10</a:t>
                      </a:r>
                    </a:p>
                  </a:txBody>
                  <a:tcPr marL="96818" marR="96818"/>
                </a:tc>
                <a:extLst>
                  <a:ext uri="{0D108BD9-81ED-4DB2-BD59-A6C34878D82A}">
                    <a16:rowId xmlns:a16="http://schemas.microsoft.com/office/drawing/2014/main" val="10001"/>
                  </a:ext>
                </a:extLst>
              </a:tr>
              <a:tr h="370840">
                <a:tc>
                  <a:txBody>
                    <a:bodyPr/>
                    <a:lstStyle/>
                    <a:p>
                      <a:pPr algn="ctr"/>
                      <a:r>
                        <a:rPr lang="en-US" dirty="0"/>
                        <a:t>5</a:t>
                      </a:r>
                    </a:p>
                  </a:txBody>
                  <a:tcPr marL="96818" marR="96818"/>
                </a:tc>
                <a:tc>
                  <a:txBody>
                    <a:bodyPr/>
                    <a:lstStyle/>
                    <a:p>
                      <a:pPr algn="ctr"/>
                      <a:r>
                        <a:rPr lang="en-US" dirty="0"/>
                        <a:t>X</a:t>
                      </a:r>
                    </a:p>
                  </a:txBody>
                  <a:tcPr marL="96818" marR="96818"/>
                </a:tc>
                <a:tc>
                  <a:txBody>
                    <a:bodyPr/>
                    <a:lstStyle/>
                    <a:p>
                      <a:pPr algn="ctr"/>
                      <a:r>
                        <a:rPr lang="en-US" dirty="0"/>
                        <a:t>3</a:t>
                      </a:r>
                    </a:p>
                  </a:txBody>
                  <a:tcPr marL="96818" marR="96818"/>
                </a:tc>
                <a:tc>
                  <a:txBody>
                    <a:bodyPr/>
                    <a:lstStyle/>
                    <a:p>
                      <a:pPr algn="ctr"/>
                      <a:r>
                        <a:rPr lang="en-US" dirty="0"/>
                        <a:t>=</a:t>
                      </a:r>
                    </a:p>
                  </a:txBody>
                  <a:tcPr marL="96818" marR="96818"/>
                </a:tc>
                <a:tc>
                  <a:txBody>
                    <a:bodyPr/>
                    <a:lstStyle/>
                    <a:p>
                      <a:pPr algn="ctr"/>
                      <a:r>
                        <a:rPr lang="en-US" dirty="0"/>
                        <a:t>15</a:t>
                      </a:r>
                    </a:p>
                  </a:txBody>
                  <a:tcPr marL="96818" marR="96818"/>
                </a:tc>
                <a:extLst>
                  <a:ext uri="{0D108BD9-81ED-4DB2-BD59-A6C34878D82A}">
                    <a16:rowId xmlns:a16="http://schemas.microsoft.com/office/drawing/2014/main" val="10002"/>
                  </a:ext>
                </a:extLst>
              </a:tr>
              <a:tr h="370840">
                <a:tc>
                  <a:txBody>
                    <a:bodyPr/>
                    <a:lstStyle/>
                    <a:p>
                      <a:pPr algn="ctr"/>
                      <a:r>
                        <a:rPr lang="en-US" dirty="0"/>
                        <a:t>5</a:t>
                      </a:r>
                    </a:p>
                  </a:txBody>
                  <a:tcPr marL="96818" marR="96818"/>
                </a:tc>
                <a:tc>
                  <a:txBody>
                    <a:bodyPr/>
                    <a:lstStyle/>
                    <a:p>
                      <a:pPr algn="ctr"/>
                      <a:r>
                        <a:rPr lang="en-US" dirty="0"/>
                        <a:t>X</a:t>
                      </a:r>
                    </a:p>
                  </a:txBody>
                  <a:tcPr marL="96818" marR="96818"/>
                </a:tc>
                <a:tc>
                  <a:txBody>
                    <a:bodyPr/>
                    <a:lstStyle/>
                    <a:p>
                      <a:pPr algn="ctr"/>
                      <a:r>
                        <a:rPr lang="en-US" dirty="0"/>
                        <a:t>4</a:t>
                      </a:r>
                    </a:p>
                  </a:txBody>
                  <a:tcPr marL="96818" marR="96818"/>
                </a:tc>
                <a:tc>
                  <a:txBody>
                    <a:bodyPr/>
                    <a:lstStyle/>
                    <a:p>
                      <a:pPr algn="ctr"/>
                      <a:r>
                        <a:rPr lang="en-US" dirty="0"/>
                        <a:t>=</a:t>
                      </a:r>
                    </a:p>
                  </a:txBody>
                  <a:tcPr marL="96818" marR="96818"/>
                </a:tc>
                <a:tc>
                  <a:txBody>
                    <a:bodyPr/>
                    <a:lstStyle/>
                    <a:p>
                      <a:pPr algn="ctr"/>
                      <a:r>
                        <a:rPr lang="en-US" dirty="0"/>
                        <a:t>20</a:t>
                      </a:r>
                    </a:p>
                  </a:txBody>
                  <a:tcPr marL="96818" marR="96818"/>
                </a:tc>
                <a:extLst>
                  <a:ext uri="{0D108BD9-81ED-4DB2-BD59-A6C34878D82A}">
                    <a16:rowId xmlns:a16="http://schemas.microsoft.com/office/drawing/2014/main" val="10003"/>
                  </a:ext>
                </a:extLst>
              </a:tr>
              <a:tr h="370840">
                <a:tc>
                  <a:txBody>
                    <a:bodyPr/>
                    <a:lstStyle/>
                    <a:p>
                      <a:pPr algn="ctr"/>
                      <a:r>
                        <a:rPr lang="en-US" dirty="0"/>
                        <a:t>5</a:t>
                      </a:r>
                    </a:p>
                  </a:txBody>
                  <a:tcPr marL="96818" marR="96818"/>
                </a:tc>
                <a:tc>
                  <a:txBody>
                    <a:bodyPr/>
                    <a:lstStyle/>
                    <a:p>
                      <a:pPr algn="ctr"/>
                      <a:r>
                        <a:rPr lang="en-US" dirty="0"/>
                        <a:t>X</a:t>
                      </a:r>
                    </a:p>
                  </a:txBody>
                  <a:tcPr marL="96818" marR="96818"/>
                </a:tc>
                <a:tc>
                  <a:txBody>
                    <a:bodyPr/>
                    <a:lstStyle/>
                    <a:p>
                      <a:pPr algn="ctr"/>
                      <a:r>
                        <a:rPr lang="en-US" dirty="0"/>
                        <a:t>5</a:t>
                      </a:r>
                    </a:p>
                  </a:txBody>
                  <a:tcPr marL="96818" marR="96818"/>
                </a:tc>
                <a:tc>
                  <a:txBody>
                    <a:bodyPr/>
                    <a:lstStyle/>
                    <a:p>
                      <a:pPr algn="ctr"/>
                      <a:r>
                        <a:rPr lang="en-US" dirty="0"/>
                        <a:t>=</a:t>
                      </a:r>
                    </a:p>
                  </a:txBody>
                  <a:tcPr marL="96818" marR="96818"/>
                </a:tc>
                <a:tc>
                  <a:txBody>
                    <a:bodyPr/>
                    <a:lstStyle/>
                    <a:p>
                      <a:pPr algn="ctr"/>
                      <a:r>
                        <a:rPr lang="en-US" dirty="0"/>
                        <a:t>25</a:t>
                      </a:r>
                    </a:p>
                  </a:txBody>
                  <a:tcPr marL="96818" marR="96818"/>
                </a:tc>
                <a:extLst>
                  <a:ext uri="{0D108BD9-81ED-4DB2-BD59-A6C34878D82A}">
                    <a16:rowId xmlns:a16="http://schemas.microsoft.com/office/drawing/2014/main" val="10004"/>
                  </a:ext>
                </a:extLst>
              </a:tr>
              <a:tr h="370840">
                <a:tc>
                  <a:txBody>
                    <a:bodyPr/>
                    <a:lstStyle/>
                    <a:p>
                      <a:pPr algn="ctr"/>
                      <a:r>
                        <a:rPr lang="en-US" dirty="0"/>
                        <a:t>5</a:t>
                      </a:r>
                    </a:p>
                  </a:txBody>
                  <a:tcPr marL="96818" marR="96818"/>
                </a:tc>
                <a:tc>
                  <a:txBody>
                    <a:bodyPr/>
                    <a:lstStyle/>
                    <a:p>
                      <a:pPr algn="ctr"/>
                      <a:r>
                        <a:rPr lang="en-US" dirty="0"/>
                        <a:t>X</a:t>
                      </a:r>
                    </a:p>
                  </a:txBody>
                  <a:tcPr marL="96818" marR="96818"/>
                </a:tc>
                <a:tc>
                  <a:txBody>
                    <a:bodyPr/>
                    <a:lstStyle/>
                    <a:p>
                      <a:pPr algn="ctr"/>
                      <a:r>
                        <a:rPr lang="en-US" dirty="0"/>
                        <a:t>6</a:t>
                      </a:r>
                    </a:p>
                  </a:txBody>
                  <a:tcPr marL="96818" marR="96818"/>
                </a:tc>
                <a:tc>
                  <a:txBody>
                    <a:bodyPr/>
                    <a:lstStyle/>
                    <a:p>
                      <a:pPr algn="ctr"/>
                      <a:r>
                        <a:rPr lang="en-US" dirty="0"/>
                        <a:t>=</a:t>
                      </a:r>
                    </a:p>
                  </a:txBody>
                  <a:tcPr marL="96818" marR="96818"/>
                </a:tc>
                <a:tc>
                  <a:txBody>
                    <a:bodyPr/>
                    <a:lstStyle/>
                    <a:p>
                      <a:pPr algn="ctr"/>
                      <a:r>
                        <a:rPr lang="en-US" dirty="0"/>
                        <a:t>30</a:t>
                      </a:r>
                    </a:p>
                  </a:txBody>
                  <a:tcPr marL="96818" marR="96818"/>
                </a:tc>
                <a:extLst>
                  <a:ext uri="{0D108BD9-81ED-4DB2-BD59-A6C34878D82A}">
                    <a16:rowId xmlns:a16="http://schemas.microsoft.com/office/drawing/2014/main" val="10005"/>
                  </a:ext>
                </a:extLst>
              </a:tr>
              <a:tr h="370840">
                <a:tc>
                  <a:txBody>
                    <a:bodyPr/>
                    <a:lstStyle/>
                    <a:p>
                      <a:pPr algn="ctr"/>
                      <a:r>
                        <a:rPr lang="en-US" dirty="0"/>
                        <a:t>5</a:t>
                      </a:r>
                    </a:p>
                  </a:txBody>
                  <a:tcPr marL="96818" marR="96818"/>
                </a:tc>
                <a:tc>
                  <a:txBody>
                    <a:bodyPr/>
                    <a:lstStyle/>
                    <a:p>
                      <a:pPr algn="ctr"/>
                      <a:r>
                        <a:rPr lang="en-US" dirty="0"/>
                        <a:t>X</a:t>
                      </a:r>
                    </a:p>
                  </a:txBody>
                  <a:tcPr marL="96818" marR="96818"/>
                </a:tc>
                <a:tc>
                  <a:txBody>
                    <a:bodyPr/>
                    <a:lstStyle/>
                    <a:p>
                      <a:pPr algn="ctr"/>
                      <a:r>
                        <a:rPr lang="en-US" dirty="0"/>
                        <a:t>7</a:t>
                      </a:r>
                    </a:p>
                  </a:txBody>
                  <a:tcPr marL="96818" marR="96818"/>
                </a:tc>
                <a:tc>
                  <a:txBody>
                    <a:bodyPr/>
                    <a:lstStyle/>
                    <a:p>
                      <a:pPr algn="ctr"/>
                      <a:r>
                        <a:rPr lang="en-US" dirty="0"/>
                        <a:t>=</a:t>
                      </a:r>
                    </a:p>
                  </a:txBody>
                  <a:tcPr marL="96818" marR="96818"/>
                </a:tc>
                <a:tc>
                  <a:txBody>
                    <a:bodyPr/>
                    <a:lstStyle/>
                    <a:p>
                      <a:pPr algn="ctr"/>
                      <a:r>
                        <a:rPr lang="en-US" dirty="0"/>
                        <a:t>35</a:t>
                      </a:r>
                    </a:p>
                  </a:txBody>
                  <a:tcPr marL="96818" marR="96818"/>
                </a:tc>
                <a:extLst>
                  <a:ext uri="{0D108BD9-81ED-4DB2-BD59-A6C34878D82A}">
                    <a16:rowId xmlns:a16="http://schemas.microsoft.com/office/drawing/2014/main" val="10006"/>
                  </a:ext>
                </a:extLst>
              </a:tr>
              <a:tr h="370840">
                <a:tc>
                  <a:txBody>
                    <a:bodyPr/>
                    <a:lstStyle/>
                    <a:p>
                      <a:pPr algn="ctr"/>
                      <a:r>
                        <a:rPr lang="en-US" dirty="0"/>
                        <a:t>5</a:t>
                      </a:r>
                    </a:p>
                  </a:txBody>
                  <a:tcPr marL="96818" marR="96818"/>
                </a:tc>
                <a:tc>
                  <a:txBody>
                    <a:bodyPr/>
                    <a:lstStyle/>
                    <a:p>
                      <a:pPr algn="ctr"/>
                      <a:r>
                        <a:rPr lang="en-US" dirty="0"/>
                        <a:t>X</a:t>
                      </a:r>
                    </a:p>
                  </a:txBody>
                  <a:tcPr marL="96818" marR="96818"/>
                </a:tc>
                <a:tc>
                  <a:txBody>
                    <a:bodyPr/>
                    <a:lstStyle/>
                    <a:p>
                      <a:pPr algn="ctr"/>
                      <a:r>
                        <a:rPr lang="en-US" dirty="0"/>
                        <a:t>8</a:t>
                      </a:r>
                    </a:p>
                  </a:txBody>
                  <a:tcPr marL="96818" marR="96818"/>
                </a:tc>
                <a:tc>
                  <a:txBody>
                    <a:bodyPr/>
                    <a:lstStyle/>
                    <a:p>
                      <a:pPr algn="ctr"/>
                      <a:r>
                        <a:rPr lang="en-US" dirty="0"/>
                        <a:t>=</a:t>
                      </a:r>
                    </a:p>
                  </a:txBody>
                  <a:tcPr marL="96818" marR="96818"/>
                </a:tc>
                <a:tc>
                  <a:txBody>
                    <a:bodyPr/>
                    <a:lstStyle/>
                    <a:p>
                      <a:pPr algn="ctr"/>
                      <a:r>
                        <a:rPr lang="en-US" dirty="0"/>
                        <a:t>40</a:t>
                      </a:r>
                    </a:p>
                  </a:txBody>
                  <a:tcPr marL="96818" marR="96818"/>
                </a:tc>
                <a:extLst>
                  <a:ext uri="{0D108BD9-81ED-4DB2-BD59-A6C34878D82A}">
                    <a16:rowId xmlns:a16="http://schemas.microsoft.com/office/drawing/2014/main" val="10007"/>
                  </a:ext>
                </a:extLst>
              </a:tr>
              <a:tr h="370840">
                <a:tc>
                  <a:txBody>
                    <a:bodyPr/>
                    <a:lstStyle/>
                    <a:p>
                      <a:pPr algn="ctr"/>
                      <a:r>
                        <a:rPr lang="en-US" dirty="0"/>
                        <a:t>5</a:t>
                      </a:r>
                    </a:p>
                  </a:txBody>
                  <a:tcPr marL="96818" marR="96818"/>
                </a:tc>
                <a:tc>
                  <a:txBody>
                    <a:bodyPr/>
                    <a:lstStyle/>
                    <a:p>
                      <a:pPr algn="ctr"/>
                      <a:r>
                        <a:rPr lang="en-US" dirty="0"/>
                        <a:t>X</a:t>
                      </a:r>
                    </a:p>
                  </a:txBody>
                  <a:tcPr marL="96818" marR="96818"/>
                </a:tc>
                <a:tc>
                  <a:txBody>
                    <a:bodyPr/>
                    <a:lstStyle/>
                    <a:p>
                      <a:pPr algn="ctr"/>
                      <a:r>
                        <a:rPr lang="en-US" dirty="0"/>
                        <a:t>9</a:t>
                      </a:r>
                    </a:p>
                  </a:txBody>
                  <a:tcPr marL="96818" marR="96818"/>
                </a:tc>
                <a:tc>
                  <a:txBody>
                    <a:bodyPr/>
                    <a:lstStyle/>
                    <a:p>
                      <a:pPr algn="ctr"/>
                      <a:r>
                        <a:rPr lang="en-US" dirty="0"/>
                        <a:t>=</a:t>
                      </a:r>
                    </a:p>
                  </a:txBody>
                  <a:tcPr marL="96818" marR="96818"/>
                </a:tc>
                <a:tc>
                  <a:txBody>
                    <a:bodyPr/>
                    <a:lstStyle/>
                    <a:p>
                      <a:pPr algn="ctr"/>
                      <a:r>
                        <a:rPr lang="en-US" dirty="0"/>
                        <a:t>45</a:t>
                      </a:r>
                    </a:p>
                  </a:txBody>
                  <a:tcPr marL="96818" marR="96818"/>
                </a:tc>
                <a:extLst>
                  <a:ext uri="{0D108BD9-81ED-4DB2-BD59-A6C34878D82A}">
                    <a16:rowId xmlns:a16="http://schemas.microsoft.com/office/drawing/2014/main" val="10008"/>
                  </a:ext>
                </a:extLst>
              </a:tr>
              <a:tr h="370840">
                <a:tc>
                  <a:txBody>
                    <a:bodyPr/>
                    <a:lstStyle/>
                    <a:p>
                      <a:pPr algn="ctr"/>
                      <a:r>
                        <a:rPr lang="en-US" dirty="0"/>
                        <a:t>5</a:t>
                      </a:r>
                    </a:p>
                  </a:txBody>
                  <a:tcPr marL="96818" marR="96818"/>
                </a:tc>
                <a:tc>
                  <a:txBody>
                    <a:bodyPr/>
                    <a:lstStyle/>
                    <a:p>
                      <a:pPr algn="ctr"/>
                      <a:r>
                        <a:rPr lang="en-US" dirty="0"/>
                        <a:t>X</a:t>
                      </a:r>
                    </a:p>
                  </a:txBody>
                  <a:tcPr marL="96818" marR="96818"/>
                </a:tc>
                <a:tc>
                  <a:txBody>
                    <a:bodyPr/>
                    <a:lstStyle/>
                    <a:p>
                      <a:pPr algn="ctr"/>
                      <a:r>
                        <a:rPr lang="en-US" dirty="0"/>
                        <a:t>10</a:t>
                      </a:r>
                    </a:p>
                  </a:txBody>
                  <a:tcPr marL="96818" marR="96818"/>
                </a:tc>
                <a:tc>
                  <a:txBody>
                    <a:bodyPr/>
                    <a:lstStyle/>
                    <a:p>
                      <a:pPr algn="ctr"/>
                      <a:r>
                        <a:rPr lang="en-US" dirty="0"/>
                        <a:t>=</a:t>
                      </a:r>
                    </a:p>
                  </a:txBody>
                  <a:tcPr marL="96818" marR="96818"/>
                </a:tc>
                <a:tc>
                  <a:txBody>
                    <a:bodyPr/>
                    <a:lstStyle/>
                    <a:p>
                      <a:pPr algn="ctr"/>
                      <a:r>
                        <a:rPr lang="en-US" dirty="0"/>
                        <a:t>50</a:t>
                      </a:r>
                    </a:p>
                  </a:txBody>
                  <a:tcPr marL="96818" marR="96818"/>
                </a:tc>
                <a:extLst>
                  <a:ext uri="{0D108BD9-81ED-4DB2-BD59-A6C34878D82A}">
                    <a16:rowId xmlns:a16="http://schemas.microsoft.com/office/drawing/2014/main" val="10009"/>
                  </a:ext>
                </a:extLst>
              </a:tr>
            </a:tbl>
          </a:graphicData>
        </a:graphic>
      </p:graphicFrame>
      <p:sp>
        <p:nvSpPr>
          <p:cNvPr id="4" name="Date Placeholder 3"/>
          <p:cNvSpPr>
            <a:spLocks noGrp="1"/>
          </p:cNvSpPr>
          <p:nvPr>
            <p:ph type="dt" sz="half" idx="10"/>
          </p:nvPr>
        </p:nvSpPr>
        <p:spPr/>
        <p:txBody>
          <a:bodyPr/>
          <a:lstStyle/>
          <a:p>
            <a:pPr>
              <a:defRPr/>
            </a:pPr>
            <a:fld id="{148B87EF-8129-4F35-A261-0203E4061CEC}" type="datetime7">
              <a:rPr lang="en-US" smtClean="0"/>
              <a:t>Dec-23</a:t>
            </a:fld>
            <a:endParaRPr lang="en-US" dirty="0"/>
          </a:p>
        </p:txBody>
      </p:sp>
      <p:sp>
        <p:nvSpPr>
          <p:cNvPr id="6" name="Footer Placeholder 5"/>
          <p:cNvSpPr>
            <a:spLocks noGrp="1"/>
          </p:cNvSpPr>
          <p:nvPr>
            <p:ph type="ftr" sz="quarter" idx="11"/>
          </p:nvPr>
        </p:nvSpPr>
        <p:spPr/>
        <p:txBody>
          <a:bodyPr/>
          <a:lstStyle/>
          <a:p>
            <a:pPr>
              <a:defRPr/>
            </a:pPr>
            <a:r>
              <a:rPr lang="en-US"/>
              <a:t>Python Programming</a:t>
            </a:r>
            <a:endParaRPr lang="en-US" dirty="0"/>
          </a:p>
        </p:txBody>
      </p:sp>
      <p:sp>
        <p:nvSpPr>
          <p:cNvPr id="5" name="Slide Number Placeholder 4"/>
          <p:cNvSpPr>
            <a:spLocks noGrp="1"/>
          </p:cNvSpPr>
          <p:nvPr>
            <p:ph type="sldNum" sz="quarter" idx="12"/>
          </p:nvPr>
        </p:nvSpPr>
        <p:spPr/>
        <p:txBody>
          <a:bodyPr/>
          <a:lstStyle/>
          <a:p>
            <a:pPr>
              <a:defRPr/>
            </a:pPr>
            <a:fld id="{EC0A9AF3-268B-496B-8C8B-87FFEF969083}" type="slidenum">
              <a:rPr lang="en-US" smtClean="0"/>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t="10606" r="56670" b="43366"/>
          <a:stretch>
            <a:fillRect/>
          </a:stretch>
        </p:blipFill>
        <p:spPr bwMode="auto">
          <a:xfrm>
            <a:off x="0" y="228600"/>
            <a:ext cx="8902350" cy="5316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e Placeholder 4"/>
          <p:cNvSpPr>
            <a:spLocks noGrp="1"/>
          </p:cNvSpPr>
          <p:nvPr>
            <p:ph type="dt" sz="half" idx="10"/>
          </p:nvPr>
        </p:nvSpPr>
        <p:spPr/>
        <p:txBody>
          <a:bodyPr/>
          <a:lstStyle/>
          <a:p>
            <a:pPr>
              <a:defRPr/>
            </a:pPr>
            <a:fld id="{027FC8A6-8585-49DF-A7BE-7D2CC5C0AF61}" type="datetime7">
              <a:rPr lang="en-US" smtClean="0"/>
              <a:t>Dec-23</a:t>
            </a:fld>
            <a:endParaRPr lang="en-US" dirty="0"/>
          </a:p>
        </p:txBody>
      </p:sp>
      <p:sp>
        <p:nvSpPr>
          <p:cNvPr id="6" name="Footer Placeholder 5"/>
          <p:cNvSpPr>
            <a:spLocks noGrp="1"/>
          </p:cNvSpPr>
          <p:nvPr>
            <p:ph type="ftr" sz="quarter" idx="11"/>
          </p:nvPr>
        </p:nvSpPr>
        <p:spPr/>
        <p:txBody>
          <a:bodyPr/>
          <a:lstStyle/>
          <a:p>
            <a:pPr>
              <a:defRPr/>
            </a:pPr>
            <a:r>
              <a:rPr lang="en-US" dirty="0"/>
              <a:t>Programming</a:t>
            </a:r>
          </a:p>
        </p:txBody>
      </p:sp>
      <p:sp>
        <p:nvSpPr>
          <p:cNvPr id="7" name="Slide Number Placeholder 6"/>
          <p:cNvSpPr>
            <a:spLocks noGrp="1"/>
          </p:cNvSpPr>
          <p:nvPr>
            <p:ph type="sldNum" sz="quarter" idx="12"/>
          </p:nvPr>
        </p:nvSpPr>
        <p:spPr/>
        <p:txBody>
          <a:bodyPr/>
          <a:lstStyle/>
          <a:p>
            <a:pPr>
              <a:defRPr/>
            </a:pPr>
            <a:fld id="{D4177CEF-F045-489F-806A-E1309C9B1F4F}" type="slidenum">
              <a:rPr lang="en-US" smtClean="0"/>
              <a:t>4</a:t>
            </a:fld>
            <a:endParaRPr lang="en-US" dirty="0"/>
          </a:p>
        </p:txBody>
      </p:sp>
      <p:grpSp>
        <p:nvGrpSpPr>
          <p:cNvPr id="13" name="Group 12"/>
          <p:cNvGrpSpPr/>
          <p:nvPr/>
        </p:nvGrpSpPr>
        <p:grpSpPr>
          <a:xfrm>
            <a:off x="193963" y="484909"/>
            <a:ext cx="8901240" cy="5583593"/>
            <a:chOff x="193963" y="484909"/>
            <a:chExt cx="8901240" cy="5583593"/>
          </a:xfrm>
        </p:grpSpPr>
        <p:sp>
          <p:nvSpPr>
            <p:cNvPr id="2" name="Oval 1"/>
            <p:cNvSpPr/>
            <p:nvPr/>
          </p:nvSpPr>
          <p:spPr>
            <a:xfrm>
              <a:off x="193963" y="484909"/>
              <a:ext cx="1676400" cy="533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a:stCxn id="8" idx="1"/>
              <a:endCxn id="2" idx="4"/>
            </p:cNvCxnSpPr>
            <p:nvPr/>
          </p:nvCxnSpPr>
          <p:spPr>
            <a:xfrm flipH="1" flipV="1">
              <a:off x="1032163" y="1018309"/>
              <a:ext cx="332508" cy="478858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364671" y="5545282"/>
              <a:ext cx="7730532" cy="523220"/>
            </a:xfrm>
            <a:prstGeom prst="rect">
              <a:avLst/>
            </a:prstGeom>
            <a:noFill/>
          </p:spPr>
          <p:txBody>
            <a:bodyPr wrap="square" rtlCol="0">
              <a:spAutoFit/>
            </a:bodyPr>
            <a:lstStyle/>
            <a:p>
              <a:r>
                <a:rPr lang="en-US" sz="2400" b="1" dirty="0">
                  <a:solidFill>
                    <a:schemeClr val="tx2"/>
                  </a:solidFill>
                </a:rPr>
                <a:t>Filename, preferred extension is </a:t>
              </a:r>
              <a:r>
                <a:rPr lang="en-US" sz="2800" b="1" dirty="0" err="1">
                  <a:solidFill>
                    <a:srgbClr val="FF0000"/>
                  </a:solidFill>
                </a:rPr>
                <a:t>py</a:t>
              </a:r>
              <a:endParaRPr lang="en-US" sz="2800" b="1" dirty="0">
                <a:solidFill>
                  <a:srgbClr val="FF0000"/>
                </a:solidFill>
              </a:endParaRPr>
            </a:p>
          </p:txBody>
        </p:sp>
      </p:grpSp>
      <p:grpSp>
        <p:nvGrpSpPr>
          <p:cNvPr id="17" name="Group 16"/>
          <p:cNvGrpSpPr/>
          <p:nvPr/>
        </p:nvGrpSpPr>
        <p:grpSpPr>
          <a:xfrm>
            <a:off x="346362" y="772390"/>
            <a:ext cx="8555988" cy="4715011"/>
            <a:chOff x="346362" y="772390"/>
            <a:chExt cx="8555988" cy="4715011"/>
          </a:xfrm>
        </p:grpSpPr>
        <p:cxnSp>
          <p:nvCxnSpPr>
            <p:cNvPr id="15" name="Straight Arrow Connector 14"/>
            <p:cNvCxnSpPr>
              <a:stCxn id="16" idx="1"/>
            </p:cNvCxnSpPr>
            <p:nvPr/>
          </p:nvCxnSpPr>
          <p:spPr>
            <a:xfrm flipH="1" flipV="1">
              <a:off x="2473842" y="2057400"/>
              <a:ext cx="332508" cy="3199169"/>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806350" y="5025736"/>
              <a:ext cx="6096000" cy="461665"/>
            </a:xfrm>
            <a:prstGeom prst="rect">
              <a:avLst/>
            </a:prstGeom>
            <a:noFill/>
          </p:spPr>
          <p:txBody>
            <a:bodyPr wrap="square" rtlCol="0">
              <a:spAutoFit/>
            </a:bodyPr>
            <a:lstStyle/>
            <a:p>
              <a:r>
                <a:rPr lang="en-US" sz="2400" b="1" dirty="0">
                  <a:solidFill>
                    <a:schemeClr val="tx2"/>
                  </a:solidFill>
                </a:rPr>
                <a:t>User Program</a:t>
              </a:r>
              <a:endParaRPr lang="en-US" sz="2800" b="1" dirty="0">
                <a:solidFill>
                  <a:srgbClr val="FF0000"/>
                </a:solidFill>
              </a:endParaRPr>
            </a:p>
          </p:txBody>
        </p:sp>
        <p:sp>
          <p:nvSpPr>
            <p:cNvPr id="18" name="Oval 17"/>
            <p:cNvSpPr/>
            <p:nvPr/>
          </p:nvSpPr>
          <p:spPr>
            <a:xfrm>
              <a:off x="346362" y="772390"/>
              <a:ext cx="4454237" cy="136120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7772400" cy="838200"/>
          </a:xfrm>
        </p:spPr>
        <p:txBody>
          <a:bodyPr/>
          <a:lstStyle/>
          <a:p>
            <a:r>
              <a:rPr lang="en-US" dirty="0"/>
              <a:t>Program…</a:t>
            </a:r>
          </a:p>
        </p:txBody>
      </p:sp>
      <p:sp>
        <p:nvSpPr>
          <p:cNvPr id="4" name="Date Placeholder 3"/>
          <p:cNvSpPr>
            <a:spLocks noGrp="1"/>
          </p:cNvSpPr>
          <p:nvPr>
            <p:ph type="dt" sz="half" idx="10"/>
          </p:nvPr>
        </p:nvSpPr>
        <p:spPr/>
        <p:txBody>
          <a:bodyPr/>
          <a:lstStyle/>
          <a:p>
            <a:pPr>
              <a:defRPr/>
            </a:pPr>
            <a:fld id="{5C2811A7-B7AE-414D-81F7-35B6604F23CA}" type="datetime7">
              <a:rPr lang="en-US" smtClean="0"/>
              <a:t>Dec-23</a:t>
            </a:fld>
            <a:endParaRPr lang="en-US" dirty="0"/>
          </a:p>
        </p:txBody>
      </p:sp>
      <p:sp>
        <p:nvSpPr>
          <p:cNvPr id="6" name="Footer Placeholder 5"/>
          <p:cNvSpPr>
            <a:spLocks noGrp="1"/>
          </p:cNvSpPr>
          <p:nvPr>
            <p:ph type="ftr" sz="quarter" idx="11"/>
          </p:nvPr>
        </p:nvSpPr>
        <p:spPr/>
        <p:txBody>
          <a:bodyPr/>
          <a:lstStyle/>
          <a:p>
            <a:pPr>
              <a:defRPr/>
            </a:pPr>
            <a:r>
              <a:rPr lang="en-US"/>
              <a:t>Python Programming</a:t>
            </a:r>
            <a:endParaRPr lang="en-US" dirty="0"/>
          </a:p>
        </p:txBody>
      </p:sp>
      <p:sp>
        <p:nvSpPr>
          <p:cNvPr id="5" name="Slide Number Placeholder 4"/>
          <p:cNvSpPr>
            <a:spLocks noGrp="1"/>
          </p:cNvSpPr>
          <p:nvPr>
            <p:ph type="sldNum" sz="quarter" idx="12"/>
          </p:nvPr>
        </p:nvSpPr>
        <p:spPr/>
        <p:txBody>
          <a:bodyPr/>
          <a:lstStyle/>
          <a:p>
            <a:pPr>
              <a:defRPr/>
            </a:pPr>
            <a:fld id="{EC0A9AF3-268B-496B-8C8B-87FFEF969083}" type="slidenum">
              <a:rPr lang="en-US" smtClean="0"/>
              <a:t>40</a:t>
            </a:fld>
            <a:endParaRPr lang="en-US" dirty="0"/>
          </a:p>
        </p:txBody>
      </p:sp>
      <p:sp>
        <p:nvSpPr>
          <p:cNvPr id="8" name="Rectangle 7"/>
          <p:cNvSpPr/>
          <p:nvPr/>
        </p:nvSpPr>
        <p:spPr bwMode="auto">
          <a:xfrm>
            <a:off x="153035" y="1143000"/>
            <a:ext cx="8517255" cy="4495800"/>
          </a:xfrm>
          <a:prstGeom prst="rect">
            <a:avLst/>
          </a:prstGeom>
          <a:solidFill>
            <a:schemeClr val="accent1">
              <a:lumMod val="20000"/>
              <a:lumOff val="8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pPr>
            <a:r>
              <a:rPr kumimoji="0" lang="en-US" sz="3200" b="0" i="0" u="none" strike="noStrike" cap="none" normalizeH="0" baseline="0" dirty="0">
                <a:ln>
                  <a:noFill/>
                </a:ln>
                <a:solidFill>
                  <a:schemeClr val="tx1"/>
                </a:solidFill>
                <a:effectLst/>
                <a:latin typeface="Verdana" panose="020B0604030504040204" pitchFamily="34" charset="0"/>
              </a:rPr>
              <a:t>n = int(input('Enter a number: '))</a:t>
            </a:r>
          </a:p>
          <a:p>
            <a:pPr marL="0" marR="0" indent="0" algn="l" defTabSz="914400" rtl="0" eaLnBrk="1" fontAlgn="base" latinLnBrk="0" hangingPunct="1">
              <a:lnSpc>
                <a:spcPct val="90000"/>
              </a:lnSpc>
              <a:spcBef>
                <a:spcPct val="25000"/>
              </a:spcBef>
              <a:spcAft>
                <a:spcPct val="0"/>
              </a:spcAft>
              <a:buClr>
                <a:schemeClr val="bg1"/>
              </a:buClr>
              <a:buSzPct val="100000"/>
            </a:pPr>
            <a:r>
              <a:rPr kumimoji="0" lang="en-US" sz="3200" b="0" i="0" u="none" strike="noStrike" cap="none" normalizeH="0" baseline="0" dirty="0">
                <a:ln>
                  <a:noFill/>
                </a:ln>
                <a:solidFill>
                  <a:schemeClr val="tx1"/>
                </a:solidFill>
                <a:effectLst/>
                <a:latin typeface="Verdana" panose="020B0604030504040204" pitchFamily="34" charset="0"/>
              </a:rPr>
              <a:t>print (n, 'X',</a:t>
            </a:r>
            <a:r>
              <a:rPr kumimoji="0" lang="en-US" sz="3200" b="0" i="0" u="none" strike="noStrike" cap="none" normalizeH="0" dirty="0">
                <a:ln>
                  <a:noFill/>
                </a:ln>
                <a:solidFill>
                  <a:schemeClr val="tx1"/>
                </a:solidFill>
                <a:effectLst/>
                <a:latin typeface="Verdana" panose="020B0604030504040204" pitchFamily="34" charset="0"/>
              </a:rPr>
              <a:t> 1, '=', n*1)</a:t>
            </a:r>
          </a:p>
          <a:p>
            <a:pPr defTabSz="914400">
              <a:lnSpc>
                <a:spcPct val="90000"/>
              </a:lnSpc>
              <a:spcBef>
                <a:spcPct val="25000"/>
              </a:spcBef>
              <a:buClr>
                <a:schemeClr val="bg1"/>
              </a:buClr>
            </a:pPr>
            <a:r>
              <a:rPr lang="en-US" sz="3200" dirty="0">
                <a:ln>
                  <a:noFill/>
                </a:ln>
                <a:solidFill>
                  <a:schemeClr val="tx1"/>
                </a:solidFill>
                <a:latin typeface="Verdana" panose="020B0604030504040204" pitchFamily="34" charset="0"/>
                <a:sym typeface="+mn-ea"/>
              </a:rPr>
              <a:t>print (n, 'X', 2, '=', n*2)</a:t>
            </a:r>
            <a:endParaRPr kumimoji="0" lang="en-US" sz="3200" b="0" i="0" u="none" strike="noStrike" cap="none" normalizeH="0" dirty="0">
              <a:ln>
                <a:noFill/>
              </a:ln>
              <a:solidFill>
                <a:schemeClr val="tx1"/>
              </a:solidFill>
              <a:effectLst/>
              <a:latin typeface="Verdana" panose="020B0604030504040204" pitchFamily="34" charset="0"/>
            </a:endParaRPr>
          </a:p>
          <a:p>
            <a:pPr defTabSz="914400">
              <a:lnSpc>
                <a:spcPct val="90000"/>
              </a:lnSpc>
              <a:spcBef>
                <a:spcPct val="25000"/>
              </a:spcBef>
              <a:buClr>
                <a:schemeClr val="bg1"/>
              </a:buClr>
            </a:pPr>
            <a:r>
              <a:rPr lang="en-US" sz="3200" dirty="0">
                <a:ln>
                  <a:noFill/>
                </a:ln>
                <a:solidFill>
                  <a:schemeClr val="tx1"/>
                </a:solidFill>
                <a:latin typeface="Verdana" panose="020B0604030504040204" pitchFamily="34" charset="0"/>
                <a:sym typeface="+mn-ea"/>
              </a:rPr>
              <a:t>print (n, 'X', 3, '=', n*3)</a:t>
            </a:r>
            <a:endParaRPr kumimoji="0" lang="en-US" sz="3200" b="0" i="0" u="none" strike="noStrike" cap="none" normalizeH="0" dirty="0">
              <a:ln>
                <a:noFill/>
              </a:ln>
              <a:solidFill>
                <a:schemeClr val="tx1"/>
              </a:solidFill>
              <a:effectLst/>
              <a:latin typeface="Verdana" panose="020B0604030504040204" pitchFamily="34" charset="0"/>
            </a:endParaRPr>
          </a:p>
          <a:p>
            <a:pPr defTabSz="914400">
              <a:lnSpc>
                <a:spcPct val="90000"/>
              </a:lnSpc>
              <a:spcBef>
                <a:spcPct val="25000"/>
              </a:spcBef>
              <a:buClr>
                <a:schemeClr val="bg1"/>
              </a:buClr>
            </a:pPr>
            <a:r>
              <a:rPr lang="en-US" sz="3200" dirty="0">
                <a:ln>
                  <a:noFill/>
                </a:ln>
                <a:solidFill>
                  <a:schemeClr val="tx1"/>
                </a:solidFill>
                <a:latin typeface="Verdana" panose="020B0604030504040204" pitchFamily="34" charset="0"/>
                <a:sym typeface="+mn-ea"/>
              </a:rPr>
              <a:t>print (n, 'X', 4, '=', n*4)</a:t>
            </a:r>
            <a:endParaRPr kumimoji="0" lang="en-US" sz="3200" b="0" i="0" u="none" strike="noStrike" cap="none" normalizeH="0" dirty="0">
              <a:ln>
                <a:noFill/>
              </a:ln>
              <a:solidFill>
                <a:schemeClr val="tx1"/>
              </a:solidFill>
              <a:effectLst/>
              <a:latin typeface="Verdana" panose="020B0604030504040204" pitchFamily="34" charset="0"/>
            </a:endParaRPr>
          </a:p>
          <a:p>
            <a:pPr defTabSz="914400">
              <a:lnSpc>
                <a:spcPct val="90000"/>
              </a:lnSpc>
              <a:spcBef>
                <a:spcPct val="25000"/>
              </a:spcBef>
              <a:buClr>
                <a:schemeClr val="bg1"/>
              </a:buClr>
            </a:pPr>
            <a:r>
              <a:rPr lang="en-US" sz="3200" dirty="0">
                <a:ln>
                  <a:noFill/>
                </a:ln>
                <a:solidFill>
                  <a:schemeClr val="tx1"/>
                </a:solidFill>
                <a:latin typeface="Verdana" panose="020B0604030504040204" pitchFamily="34" charset="0"/>
                <a:sym typeface="+mn-ea"/>
              </a:rPr>
              <a:t>print (n, 'X', 5, '=', n*5)</a:t>
            </a:r>
            <a:endParaRPr kumimoji="0" lang="en-US" sz="3200" b="0" i="0" u="none" strike="noStrike" cap="none" normalizeH="0" dirty="0">
              <a:ln>
                <a:noFill/>
              </a:ln>
              <a:solidFill>
                <a:schemeClr val="tx1"/>
              </a:solidFill>
              <a:effectLst/>
              <a:latin typeface="Verdana" panose="020B0604030504040204" pitchFamily="34" charset="0"/>
            </a:endParaRPr>
          </a:p>
          <a:p>
            <a:pPr defTabSz="914400">
              <a:lnSpc>
                <a:spcPct val="90000"/>
              </a:lnSpc>
              <a:spcBef>
                <a:spcPct val="25000"/>
              </a:spcBef>
              <a:buClr>
                <a:schemeClr val="bg1"/>
              </a:buClr>
            </a:pPr>
            <a:r>
              <a:rPr lang="en-US" sz="3200" dirty="0">
                <a:ln>
                  <a:noFill/>
                </a:ln>
                <a:solidFill>
                  <a:schemeClr val="tx1"/>
                </a:solidFill>
                <a:latin typeface="Verdana" panose="020B0604030504040204" pitchFamily="34" charset="0"/>
                <a:sym typeface="+mn-ea"/>
              </a:rPr>
              <a:t>print (n, 'X', 6, '=', n*6)</a:t>
            </a:r>
            <a:endParaRPr kumimoji="0" lang="en-US" sz="3200" b="0" i="0" u="none" strike="noStrike" cap="none" normalizeH="0" dirty="0">
              <a:ln>
                <a:noFill/>
              </a:ln>
              <a:solidFill>
                <a:schemeClr val="tx1"/>
              </a:solidFill>
              <a:effectLst/>
              <a:latin typeface="Verdana" panose="020B0604030504040204" pitchFamily="34" charset="0"/>
            </a:endParaRPr>
          </a:p>
          <a:p>
            <a:pPr defTabSz="914400">
              <a:lnSpc>
                <a:spcPct val="90000"/>
              </a:lnSpc>
              <a:spcBef>
                <a:spcPct val="25000"/>
              </a:spcBef>
              <a:buClr>
                <a:schemeClr val="bg1"/>
              </a:buClr>
            </a:pPr>
            <a:r>
              <a:rPr kumimoji="0" lang="en-US" sz="3200" b="0" i="0" u="none" strike="noStrike" cap="none" normalizeH="0" baseline="0" dirty="0">
                <a:ln>
                  <a:noFill/>
                </a:ln>
                <a:solidFill>
                  <a:schemeClr val="tx1"/>
                </a:solidFill>
                <a:effectLst/>
                <a:latin typeface="Verdana" panose="020B0604030504040204" pitchFamily="34" charset="0"/>
              </a:rPr>
              <a:t>….</a:t>
            </a:r>
          </a:p>
        </p:txBody>
      </p:sp>
      <p:grpSp>
        <p:nvGrpSpPr>
          <p:cNvPr id="10" name="Group 9"/>
          <p:cNvGrpSpPr/>
          <p:nvPr/>
        </p:nvGrpSpPr>
        <p:grpSpPr>
          <a:xfrm>
            <a:off x="2057400" y="762000"/>
            <a:ext cx="5410200" cy="5455216"/>
            <a:chOff x="1447800" y="1402784"/>
            <a:chExt cx="5410200" cy="5455216"/>
          </a:xfrm>
        </p:grpSpPr>
        <p:pic>
          <p:nvPicPr>
            <p:cNvPr id="1026" name="Picture 2" descr="C:\Users\karkare\AppData\Local\Microsoft\Windows\INetCache\IE\V9IY8K29\MC90004488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1402784"/>
              <a:ext cx="5410200" cy="54552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038600" y="1905000"/>
              <a:ext cx="2483372" cy="2062103"/>
            </a:xfrm>
            <a:prstGeom prst="rect">
              <a:avLst/>
            </a:prstGeom>
            <a:noFill/>
          </p:spPr>
          <p:txBody>
            <a:bodyPr wrap="none" rtlCol="0">
              <a:spAutoFit/>
            </a:bodyPr>
            <a:lstStyle/>
            <a:p>
              <a:r>
                <a:rPr lang="en-US" sz="3200" b="1" dirty="0">
                  <a:solidFill>
                    <a:srgbClr val="FF0000"/>
                  </a:solidFill>
                </a:rPr>
                <a:t>Too much </a:t>
              </a:r>
            </a:p>
            <a:p>
              <a:r>
                <a:rPr lang="en-US" sz="3200" b="1" dirty="0">
                  <a:solidFill>
                    <a:srgbClr val="FF0000"/>
                  </a:solidFill>
                </a:rPr>
                <a:t>repetition!</a:t>
              </a:r>
            </a:p>
            <a:p>
              <a:r>
                <a:rPr lang="en-US" sz="3200" b="1" dirty="0">
                  <a:solidFill>
                    <a:srgbClr val="FF0000"/>
                  </a:solidFill>
                </a:rPr>
                <a:t>Can I avoid </a:t>
              </a:r>
            </a:p>
            <a:p>
              <a:r>
                <a:rPr lang="en-US" sz="3200" b="1" dirty="0">
                  <a:solidFill>
                    <a:srgbClr val="FF0000"/>
                  </a:solidFill>
                </a:rPr>
                <a:t>   it?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bwMode="auto">
          <a:xfrm>
            <a:off x="685799" y="1907381"/>
            <a:ext cx="4876800" cy="4493419"/>
          </a:xfrm>
          <a:prstGeom prst="ellipse">
            <a:avLst/>
          </a:prstGeom>
          <a:solidFill>
            <a:schemeClr val="accent4">
              <a:lumMod val="40000"/>
              <a:lumOff val="6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a:ln>
                <a:noFill/>
              </a:ln>
              <a:solidFill>
                <a:schemeClr val="tx1"/>
              </a:solidFill>
              <a:effectLst/>
              <a:latin typeface="Verdana" panose="020B0604030504040204" pitchFamily="34" charset="0"/>
            </a:endParaRPr>
          </a:p>
        </p:txBody>
      </p:sp>
      <p:sp>
        <p:nvSpPr>
          <p:cNvPr id="13315" name="AutoShape 3"/>
          <p:cNvSpPr>
            <a:spLocks noChangeArrowheads="1"/>
          </p:cNvSpPr>
          <p:nvPr/>
        </p:nvSpPr>
        <p:spPr bwMode="auto">
          <a:xfrm>
            <a:off x="2362199" y="3886200"/>
            <a:ext cx="2443161" cy="914400"/>
          </a:xfrm>
          <a:prstGeom prst="roundRect">
            <a:avLst>
              <a:gd name="adj" fmla="val 0"/>
            </a:avLst>
          </a:prstGeom>
          <a:solidFill>
            <a:srgbClr val="FFC000"/>
          </a:solidFill>
          <a:ln w="9360">
            <a:solidFill>
              <a:schemeClr val="accent4"/>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lgn="ctr">
              <a:buClrTx/>
              <a:buFontTx/>
              <a:buNone/>
            </a:pPr>
            <a:r>
              <a:rPr lang="en-US" altLang="en-US" sz="2400" dirty="0">
                <a:ea typeface="MS PGothic" panose="020B0600070205080204" pitchFamily="32" charset="-128"/>
              </a:rPr>
              <a:t>Print n X </a:t>
            </a:r>
            <a:r>
              <a:rPr lang="en-US" altLang="en-US" sz="2400" dirty="0" err="1">
                <a:ea typeface="MS PGothic" panose="020B0600070205080204" pitchFamily="32" charset="-128"/>
              </a:rPr>
              <a:t>i</a:t>
            </a:r>
            <a:r>
              <a:rPr lang="en-US" altLang="en-US" sz="2400" dirty="0">
                <a:ea typeface="MS PGothic" panose="020B0600070205080204" pitchFamily="32" charset="-128"/>
              </a:rPr>
              <a:t> = </a:t>
            </a:r>
            <a:r>
              <a:rPr lang="en-US" altLang="en-US" sz="2400" dirty="0" err="1">
                <a:ea typeface="MS PGothic" panose="020B0600070205080204" pitchFamily="32" charset="-128"/>
              </a:rPr>
              <a:t>n*i</a:t>
            </a:r>
            <a:endParaRPr lang="en-US" altLang="en-US" sz="2400" dirty="0">
              <a:ea typeface="MS PGothic" panose="020B0600070205080204" pitchFamily="32" charset="-128"/>
            </a:endParaRPr>
          </a:p>
          <a:p>
            <a:pPr algn="ctr">
              <a:buClrTx/>
              <a:buFontTx/>
              <a:buNone/>
            </a:pPr>
            <a:r>
              <a:rPr lang="en-US" altLang="en-US" sz="2400" dirty="0">
                <a:ea typeface="MS PGothic" panose="020B0600070205080204" pitchFamily="32" charset="-128"/>
              </a:rPr>
              <a:t>i = i+1</a:t>
            </a:r>
          </a:p>
        </p:txBody>
      </p:sp>
      <p:sp>
        <p:nvSpPr>
          <p:cNvPr id="13319" name="AutoShape 7"/>
          <p:cNvSpPr>
            <a:spLocks noChangeArrowheads="1"/>
          </p:cNvSpPr>
          <p:nvPr/>
        </p:nvSpPr>
        <p:spPr bwMode="auto">
          <a:xfrm>
            <a:off x="4310061" y="1447800"/>
            <a:ext cx="1214438" cy="919163"/>
          </a:xfrm>
          <a:prstGeom prst="roundRect">
            <a:avLst>
              <a:gd name="adj" fmla="val 16667"/>
            </a:avLst>
          </a:prstGeom>
          <a:solidFill>
            <a:srgbClr val="FFC000"/>
          </a:solidFill>
          <a:ln w="9360">
            <a:solidFill>
              <a:schemeClr val="accent4"/>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2400" dirty="0">
                <a:ea typeface="MS PGothic" panose="020B0600070205080204" pitchFamily="32" charset="-128"/>
              </a:rPr>
              <a:t>Input n</a:t>
            </a:r>
          </a:p>
          <a:p>
            <a:pPr algn="ctr">
              <a:buClrTx/>
              <a:buFontTx/>
              <a:buNone/>
            </a:pPr>
            <a:r>
              <a:rPr lang="en-US" altLang="en-US" sz="2400" dirty="0" err="1">
                <a:ea typeface="MS PGothic" panose="020B0600070205080204" pitchFamily="32" charset="-128"/>
              </a:rPr>
              <a:t>i</a:t>
            </a:r>
            <a:r>
              <a:rPr lang="en-US" altLang="en-US" sz="2400" dirty="0">
                <a:ea typeface="MS PGothic" panose="020B0600070205080204" pitchFamily="32" charset="-128"/>
              </a:rPr>
              <a:t> = 1</a:t>
            </a:r>
          </a:p>
        </p:txBody>
      </p:sp>
      <p:sp>
        <p:nvSpPr>
          <p:cNvPr id="13320" name="AutoShape 8"/>
          <p:cNvSpPr>
            <a:spLocks noChangeArrowheads="1"/>
          </p:cNvSpPr>
          <p:nvPr/>
        </p:nvSpPr>
        <p:spPr bwMode="auto">
          <a:xfrm>
            <a:off x="4881561" y="2366963"/>
            <a:ext cx="223838" cy="376238"/>
          </a:xfrm>
          <a:prstGeom prst="downArrow">
            <a:avLst>
              <a:gd name="adj1" fmla="val 50000"/>
              <a:gd name="adj2" fmla="val 50426"/>
            </a:avLst>
          </a:prstGeom>
          <a:solidFill>
            <a:srgbClr val="FFC000"/>
          </a:solidFill>
          <a:ln w="9360">
            <a:solidFill>
              <a:schemeClr val="accent4"/>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13321" name="Group 9"/>
          <p:cNvGrpSpPr/>
          <p:nvPr/>
        </p:nvGrpSpPr>
        <p:grpSpPr bwMode="auto">
          <a:xfrm>
            <a:off x="2590799" y="2743198"/>
            <a:ext cx="4953001" cy="965200"/>
            <a:chOff x="1104" y="1728"/>
            <a:chExt cx="3120" cy="608"/>
          </a:xfrm>
          <a:solidFill>
            <a:srgbClr val="FFC000"/>
          </a:solidFill>
        </p:grpSpPr>
        <p:sp>
          <p:nvSpPr>
            <p:cNvPr id="13322" name="AutoShape 10"/>
            <p:cNvSpPr>
              <a:spLocks noChangeArrowheads="1"/>
            </p:cNvSpPr>
            <p:nvPr/>
          </p:nvSpPr>
          <p:spPr bwMode="auto">
            <a:xfrm>
              <a:off x="1968" y="1728"/>
              <a:ext cx="1281" cy="608"/>
            </a:xfrm>
            <a:prstGeom prst="flowChartDecision">
              <a:avLst/>
            </a:prstGeom>
            <a:grpFill/>
            <a:ln w="9360">
              <a:solidFill>
                <a:schemeClr val="accent4"/>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2000" dirty="0" err="1">
                  <a:ea typeface="MS PGothic" panose="020B0600070205080204" pitchFamily="32" charset="-128"/>
                </a:rPr>
                <a:t>i</a:t>
              </a:r>
              <a:r>
                <a:rPr lang="en-US" altLang="en-US" sz="2000" dirty="0">
                  <a:ea typeface="MS PGothic" panose="020B0600070205080204" pitchFamily="32" charset="-128"/>
                </a:rPr>
                <a:t> &lt;=10</a:t>
              </a:r>
            </a:p>
          </p:txBody>
        </p:sp>
        <p:sp>
          <p:nvSpPr>
            <p:cNvPr id="13325" name="Text Box 13"/>
            <p:cNvSpPr txBox="1">
              <a:spLocks noChangeArrowheads="1"/>
            </p:cNvSpPr>
            <p:nvPr/>
          </p:nvSpPr>
          <p:spPr bwMode="auto">
            <a:xfrm>
              <a:off x="1104" y="2025"/>
              <a:ext cx="504" cy="231"/>
            </a:xfrm>
            <a:prstGeom prst="rect">
              <a:avLst/>
            </a:prstGeom>
            <a:solidFill>
              <a:srgbClr val="FFFFFF"/>
            </a:solid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dirty="0"/>
                <a:t>TRUE</a:t>
              </a:r>
            </a:p>
          </p:txBody>
        </p:sp>
        <p:sp>
          <p:nvSpPr>
            <p:cNvPr id="13326" name="Text Box 14"/>
            <p:cNvSpPr txBox="1">
              <a:spLocks noChangeArrowheads="1"/>
            </p:cNvSpPr>
            <p:nvPr/>
          </p:nvSpPr>
          <p:spPr bwMode="auto">
            <a:xfrm>
              <a:off x="3655" y="2025"/>
              <a:ext cx="569" cy="231"/>
            </a:xfrm>
            <a:prstGeom prst="rect">
              <a:avLst/>
            </a:prstGeom>
            <a:solidFill>
              <a:srgbClr val="FFFFFF"/>
            </a:solid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dirty="0"/>
                <a:t>FALSE</a:t>
              </a:r>
            </a:p>
          </p:txBody>
        </p:sp>
      </p:grpSp>
      <p:sp>
        <p:nvSpPr>
          <p:cNvPr id="2" name="Title 1"/>
          <p:cNvSpPr>
            <a:spLocks noGrp="1"/>
          </p:cNvSpPr>
          <p:nvPr>
            <p:ph type="title"/>
          </p:nvPr>
        </p:nvSpPr>
        <p:spPr>
          <a:xfrm>
            <a:off x="609600" y="0"/>
            <a:ext cx="8229600" cy="838200"/>
          </a:xfrm>
        </p:spPr>
        <p:txBody>
          <a:bodyPr/>
          <a:lstStyle/>
          <a:p>
            <a:r>
              <a:rPr lang="en-US" dirty="0"/>
              <a:t>Printing Multiplication Table</a:t>
            </a:r>
          </a:p>
        </p:txBody>
      </p:sp>
      <p:sp>
        <p:nvSpPr>
          <p:cNvPr id="4" name="Date Placeholder 3"/>
          <p:cNvSpPr>
            <a:spLocks noGrp="1"/>
          </p:cNvSpPr>
          <p:nvPr>
            <p:ph type="dt" sz="half" idx="10"/>
          </p:nvPr>
        </p:nvSpPr>
        <p:spPr/>
        <p:txBody>
          <a:bodyPr/>
          <a:lstStyle/>
          <a:p>
            <a:pPr>
              <a:defRPr/>
            </a:pPr>
            <a:fld id="{311DBDD0-4F7A-4C7B-B2A7-339984E095CD}" type="datetime7">
              <a:rPr lang="en-US" smtClean="0"/>
              <a:t>Dec-23</a:t>
            </a:fld>
            <a:endParaRPr lang="en-US" dirty="0"/>
          </a:p>
        </p:txBody>
      </p:sp>
      <p:sp>
        <p:nvSpPr>
          <p:cNvPr id="5" name="Footer Placeholder 4"/>
          <p:cNvSpPr>
            <a:spLocks noGrp="1"/>
          </p:cNvSpPr>
          <p:nvPr>
            <p:ph type="ftr" sz="quarter" idx="11"/>
          </p:nvPr>
        </p:nvSpPr>
        <p:spPr/>
        <p:txBody>
          <a:bodyPr/>
          <a:lstStyle/>
          <a:p>
            <a:pPr>
              <a:defRPr/>
            </a:pPr>
            <a:r>
              <a:rPr lang="en-US"/>
              <a:t>Python Programming</a:t>
            </a:r>
            <a:endParaRPr lang="en-US" dirty="0"/>
          </a:p>
        </p:txBody>
      </p:sp>
      <p:sp>
        <p:nvSpPr>
          <p:cNvPr id="6" name="Slide Number Placeholder 5"/>
          <p:cNvSpPr>
            <a:spLocks noGrp="1"/>
          </p:cNvSpPr>
          <p:nvPr>
            <p:ph type="sldNum" sz="quarter" idx="12"/>
          </p:nvPr>
        </p:nvSpPr>
        <p:spPr/>
        <p:txBody>
          <a:bodyPr/>
          <a:lstStyle/>
          <a:p>
            <a:pPr>
              <a:defRPr/>
            </a:pPr>
            <a:fld id="{EC0A9AF3-268B-496B-8C8B-87FFEF969083}" type="slidenum">
              <a:rPr lang="en-US" smtClean="0"/>
              <a:t>41</a:t>
            </a:fld>
            <a:endParaRPr lang="en-US" dirty="0"/>
          </a:p>
        </p:txBody>
      </p:sp>
      <p:sp>
        <p:nvSpPr>
          <p:cNvPr id="9" name="Up Arrow 8"/>
          <p:cNvSpPr/>
          <p:nvPr/>
        </p:nvSpPr>
        <p:spPr bwMode="auto">
          <a:xfrm>
            <a:off x="1600199" y="2707482"/>
            <a:ext cx="381000" cy="2702718"/>
          </a:xfrm>
          <a:prstGeom prst="upArrow">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a:ln>
                <a:noFill/>
              </a:ln>
              <a:solidFill>
                <a:schemeClr val="tx1"/>
              </a:solidFill>
              <a:effectLst/>
              <a:latin typeface="Verdana" panose="020B0604030504040204" pitchFamily="34" charset="0"/>
            </a:endParaRPr>
          </a:p>
        </p:txBody>
      </p:sp>
      <p:sp>
        <p:nvSpPr>
          <p:cNvPr id="38" name="Up Arrow 37"/>
          <p:cNvSpPr/>
          <p:nvPr/>
        </p:nvSpPr>
        <p:spPr bwMode="auto">
          <a:xfrm rot="10800000">
            <a:off x="3169729" y="4807529"/>
            <a:ext cx="381000" cy="526471"/>
          </a:xfrm>
          <a:prstGeom prst="upArrow">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a:ln>
                <a:noFill/>
              </a:ln>
              <a:solidFill>
                <a:schemeClr val="tx1"/>
              </a:solidFill>
              <a:effectLst/>
              <a:latin typeface="Verdana" panose="020B0604030504040204" pitchFamily="34" charset="0"/>
            </a:endParaRPr>
          </a:p>
        </p:txBody>
      </p:sp>
      <p:sp>
        <p:nvSpPr>
          <p:cNvPr id="39" name="Up Arrow 38"/>
          <p:cNvSpPr/>
          <p:nvPr/>
        </p:nvSpPr>
        <p:spPr bwMode="auto">
          <a:xfrm rot="8168692">
            <a:off x="4374746" y="2654775"/>
            <a:ext cx="265371" cy="350120"/>
          </a:xfrm>
          <a:prstGeom prst="upArrow">
            <a:avLst>
              <a:gd name="adj1" fmla="val 57272"/>
              <a:gd name="adj2" fmla="val 50000"/>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a:ln>
                <a:noFill/>
              </a:ln>
              <a:solidFill>
                <a:schemeClr val="tx1"/>
              </a:solidFill>
              <a:effectLst/>
              <a:latin typeface="Verdana" panose="020B0604030504040204" pitchFamily="34" charset="0"/>
            </a:endParaRPr>
          </a:p>
        </p:txBody>
      </p:sp>
      <p:sp>
        <p:nvSpPr>
          <p:cNvPr id="40" name="Up Arrow 39"/>
          <p:cNvSpPr/>
          <p:nvPr/>
        </p:nvSpPr>
        <p:spPr bwMode="auto">
          <a:xfrm rot="16200000">
            <a:off x="2401489" y="4685110"/>
            <a:ext cx="381000" cy="1526380"/>
          </a:xfrm>
          <a:prstGeom prst="upArrow">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a:ln>
                <a:noFill/>
              </a:ln>
              <a:solidFill>
                <a:schemeClr val="tx1"/>
              </a:solidFill>
              <a:effectLst/>
              <a:latin typeface="Verdana" panose="020B0604030504040204" pitchFamily="34" charset="0"/>
            </a:endParaRPr>
          </a:p>
        </p:txBody>
      </p:sp>
      <p:sp>
        <p:nvSpPr>
          <p:cNvPr id="41" name="Up Arrow 40"/>
          <p:cNvSpPr/>
          <p:nvPr/>
        </p:nvSpPr>
        <p:spPr bwMode="auto">
          <a:xfrm rot="5400000">
            <a:off x="2877740" y="1277540"/>
            <a:ext cx="381000" cy="2702718"/>
          </a:xfrm>
          <a:prstGeom prst="upArrow">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a:ln>
                <a:noFill/>
              </a:ln>
              <a:solidFill>
                <a:schemeClr val="tx1"/>
              </a:solidFill>
              <a:effectLst/>
              <a:latin typeface="Verdana" panose="020B0604030504040204" pitchFamily="34" charset="0"/>
            </a:endParaRPr>
          </a:p>
        </p:txBody>
      </p:sp>
      <p:sp>
        <p:nvSpPr>
          <p:cNvPr id="10" name="Oval 9"/>
          <p:cNvSpPr/>
          <p:nvPr/>
        </p:nvSpPr>
        <p:spPr bwMode="auto">
          <a:xfrm>
            <a:off x="5791199" y="3886202"/>
            <a:ext cx="1471612" cy="609598"/>
          </a:xfrm>
          <a:prstGeom prst="ellipse">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90000"/>
              </a:lnSpc>
              <a:spcBef>
                <a:spcPct val="25000"/>
              </a:spcBef>
              <a:spcAft>
                <a:spcPct val="0"/>
              </a:spcAft>
              <a:buClr>
                <a:schemeClr val="bg1"/>
              </a:buClr>
              <a:buSzPct val="100000"/>
            </a:pPr>
            <a:r>
              <a:rPr kumimoji="0" lang="en-US" sz="2000" b="0" i="0" u="none" strike="noStrike" cap="none" normalizeH="0" baseline="0" dirty="0">
                <a:ln>
                  <a:noFill/>
                </a:ln>
                <a:solidFill>
                  <a:schemeClr val="tx1"/>
                </a:solidFill>
                <a:effectLst/>
                <a:latin typeface="Verdana" panose="020B0604030504040204" pitchFamily="34" charset="0"/>
              </a:rPr>
              <a:t>Stop</a:t>
            </a:r>
          </a:p>
          <a:p>
            <a:pPr marL="342900" marR="0" indent="-342900" algn="l" defTabSz="914400" rtl="0" eaLnBrk="1" fontAlgn="base" latinLnBrk="0" hangingPunct="1">
              <a:lnSpc>
                <a:spcPct val="90000"/>
              </a:lnSpc>
              <a:spcBef>
                <a:spcPct val="25000"/>
              </a:spcBef>
              <a:spcAft>
                <a:spcPct val="0"/>
              </a:spcAft>
              <a:buClr>
                <a:schemeClr val="bg1"/>
              </a:buClr>
              <a:buSzPct val="100000"/>
              <a:buFont typeface="Arial" panose="020B0604020202020204" pitchFamily="34" charset="0"/>
              <a:buChar char="•"/>
            </a:pPr>
            <a:endParaRPr kumimoji="0" lang="en-US" sz="2000" b="0" i="0" u="none" strike="noStrike" cap="none" normalizeH="0" baseline="0" dirty="0">
              <a:ln>
                <a:noFill/>
              </a:ln>
              <a:solidFill>
                <a:schemeClr val="tx1"/>
              </a:solidFill>
              <a:effectLst/>
              <a:latin typeface="Verdana" panose="020B0604030504040204" pitchFamily="34" charset="0"/>
            </a:endParaRPr>
          </a:p>
        </p:txBody>
      </p:sp>
      <p:sp>
        <p:nvSpPr>
          <p:cNvPr id="45" name="Bent Arrow 44"/>
          <p:cNvSpPr/>
          <p:nvPr/>
        </p:nvSpPr>
        <p:spPr bwMode="auto">
          <a:xfrm rot="5400000">
            <a:off x="3283544" y="3207345"/>
            <a:ext cx="735806" cy="621903"/>
          </a:xfrm>
          <a:prstGeom prst="bentArrow">
            <a:avLst/>
          </a:prstGeom>
          <a:solidFill>
            <a:schemeClr val="accent1">
              <a:lumMod val="75000"/>
            </a:schemeClr>
          </a:solidFill>
          <a:ln w="9525" cap="flat" cmpd="sng" algn="ctr">
            <a:solidFill>
              <a:schemeClr val="tx1"/>
            </a:solidFill>
            <a:prstDash val="solid"/>
            <a:round/>
            <a:headEnd type="none" w="med" len="med"/>
            <a:tailEnd type="none" w="med" len="med"/>
          </a:ln>
          <a:effectLst/>
          <a:scene3d>
            <a:camera prst="orthographicFront">
              <a:rot lat="0" lon="10799999" rev="10799999"/>
            </a:camera>
            <a:lightRig rig="threePt" dir="t"/>
          </a:scene3d>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a:ln>
                <a:noFill/>
              </a:ln>
              <a:solidFill>
                <a:schemeClr val="tx1"/>
              </a:solidFill>
              <a:effectLst/>
              <a:latin typeface="Verdana" panose="020B0604030504040204" pitchFamily="34" charset="0"/>
            </a:endParaRPr>
          </a:p>
        </p:txBody>
      </p:sp>
      <p:sp>
        <p:nvSpPr>
          <p:cNvPr id="47" name="Bent Arrow 46"/>
          <p:cNvSpPr/>
          <p:nvPr/>
        </p:nvSpPr>
        <p:spPr bwMode="auto">
          <a:xfrm rot="5400000">
            <a:off x="5950544" y="3207345"/>
            <a:ext cx="735806" cy="621903"/>
          </a:xfrm>
          <a:prstGeom prst="bentArrow">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a:ln>
                <a:noFill/>
              </a:ln>
              <a:solidFill>
                <a:schemeClr val="tx1"/>
              </a:solidFill>
              <a:effectLst/>
              <a:latin typeface="Verdana" panose="020B0604030504040204" pitchFamily="34" charset="0"/>
            </a:endParaRPr>
          </a:p>
        </p:txBody>
      </p:sp>
      <p:sp>
        <p:nvSpPr>
          <p:cNvPr id="15" name="TextBox 14"/>
          <p:cNvSpPr txBox="1"/>
          <p:nvPr/>
        </p:nvSpPr>
        <p:spPr>
          <a:xfrm>
            <a:off x="6522596" y="5638800"/>
            <a:ext cx="1326004" cy="707886"/>
          </a:xfrm>
          <a:prstGeom prst="rect">
            <a:avLst/>
          </a:prstGeom>
          <a:solidFill>
            <a:schemeClr val="tx2">
              <a:lumMod val="20000"/>
              <a:lumOff val="80000"/>
            </a:schemeClr>
          </a:solidFill>
        </p:spPr>
        <p:txBody>
          <a:bodyPr wrap="none" rtlCol="0">
            <a:spAutoFit/>
          </a:bodyPr>
          <a:lstStyle/>
          <a:p>
            <a:r>
              <a:rPr lang="en-US" sz="4000" dirty="0">
                <a:solidFill>
                  <a:schemeClr val="accent4"/>
                </a:solidFill>
              </a:rPr>
              <a:t>Loop</a:t>
            </a:r>
          </a:p>
        </p:txBody>
      </p:sp>
      <p:sp>
        <p:nvSpPr>
          <p:cNvPr id="50" name="TextBox 49"/>
          <p:cNvSpPr txBox="1"/>
          <p:nvPr/>
        </p:nvSpPr>
        <p:spPr>
          <a:xfrm>
            <a:off x="5766152" y="1227204"/>
            <a:ext cx="2666114" cy="707886"/>
          </a:xfrm>
          <a:prstGeom prst="rect">
            <a:avLst/>
          </a:prstGeom>
          <a:solidFill>
            <a:schemeClr val="tx2">
              <a:lumMod val="20000"/>
              <a:lumOff val="80000"/>
            </a:schemeClr>
          </a:solidFill>
        </p:spPr>
        <p:txBody>
          <a:bodyPr wrap="none" rtlCol="0">
            <a:spAutoFit/>
          </a:bodyPr>
          <a:lstStyle/>
          <a:p>
            <a:r>
              <a:rPr lang="en-US" sz="4000" dirty="0">
                <a:solidFill>
                  <a:schemeClr val="accent4"/>
                </a:solidFill>
              </a:rPr>
              <a:t>Loop Entry</a:t>
            </a:r>
          </a:p>
        </p:txBody>
      </p:sp>
      <p:sp>
        <p:nvSpPr>
          <p:cNvPr id="51" name="TextBox 50"/>
          <p:cNvSpPr txBox="1"/>
          <p:nvPr/>
        </p:nvSpPr>
        <p:spPr>
          <a:xfrm>
            <a:off x="6820928" y="2442507"/>
            <a:ext cx="2323072" cy="707886"/>
          </a:xfrm>
          <a:prstGeom prst="rect">
            <a:avLst/>
          </a:prstGeom>
          <a:solidFill>
            <a:schemeClr val="tx2">
              <a:lumMod val="20000"/>
              <a:lumOff val="80000"/>
            </a:schemeClr>
          </a:solidFill>
        </p:spPr>
        <p:txBody>
          <a:bodyPr wrap="none" rtlCol="0">
            <a:spAutoFit/>
          </a:bodyPr>
          <a:lstStyle/>
          <a:p>
            <a:r>
              <a:rPr lang="en-US" sz="4000" dirty="0">
                <a:solidFill>
                  <a:schemeClr val="accent4"/>
                </a:solidFill>
              </a:rPr>
              <a:t>Loop Exit</a:t>
            </a:r>
          </a:p>
        </p:txBody>
      </p:sp>
      <p:cxnSp>
        <p:nvCxnSpPr>
          <p:cNvPr id="19" name="Curved Connector 18"/>
          <p:cNvCxnSpPr>
            <a:stCxn id="15" idx="1"/>
          </p:cNvCxnSpPr>
          <p:nvPr/>
        </p:nvCxnSpPr>
        <p:spPr bwMode="auto">
          <a:xfrm rot="10800000">
            <a:off x="4290464" y="5088083"/>
            <a:ext cx="2232132" cy="904661"/>
          </a:xfrm>
          <a:prstGeom prst="curvedConnector3">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21" name="Curved Connector 20"/>
          <p:cNvCxnSpPr>
            <a:stCxn id="51" idx="2"/>
          </p:cNvCxnSpPr>
          <p:nvPr/>
        </p:nvCxnSpPr>
        <p:spPr bwMode="auto">
          <a:xfrm rot="5400000">
            <a:off x="7090428" y="2689365"/>
            <a:ext cx="431008" cy="1353065"/>
          </a:xfrm>
          <a:prstGeom prst="curved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cxnSp>
        <p:nvCxnSpPr>
          <p:cNvPr id="23" name="Curved Connector 22"/>
          <p:cNvCxnSpPr>
            <a:stCxn id="50" idx="2"/>
          </p:cNvCxnSpPr>
          <p:nvPr/>
        </p:nvCxnSpPr>
        <p:spPr bwMode="auto">
          <a:xfrm rot="5400000">
            <a:off x="5830409" y="1286282"/>
            <a:ext cx="619992" cy="1917609"/>
          </a:xfrm>
          <a:prstGeom prst="curvedConnector2">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3320"/>
                                        </p:tgtEl>
                                        <p:attrNameLst>
                                          <p:attrName>style.visibility</p:attrName>
                                        </p:attrNameLst>
                                      </p:cBhvr>
                                      <p:to>
                                        <p:strVal val="visible"/>
                                      </p:to>
                                    </p:set>
                                    <p:animEffect transition="in" filter="fade">
                                      <p:cBhvr>
                                        <p:cTn id="11" dur="500"/>
                                        <p:tgtEl>
                                          <p:spTgt spid="13320"/>
                                        </p:tgtEl>
                                      </p:cBhvr>
                                    </p:animEffect>
                                  </p:childTnLst>
                                </p:cTn>
                              </p:par>
                              <p:par>
                                <p:cTn id="12" presetID="10" presetClass="entr" presetSubtype="0" fill="hold" nodeType="withEffect">
                                  <p:stCondLst>
                                    <p:cond delay="0"/>
                                  </p:stCondLst>
                                  <p:childTnLst>
                                    <p:set>
                                      <p:cBhvr>
                                        <p:cTn id="13" dur="1" fill="hold">
                                          <p:stCondLst>
                                            <p:cond delay="0"/>
                                          </p:stCondLst>
                                        </p:cTn>
                                        <p:tgtEl>
                                          <p:spTgt spid="13321"/>
                                        </p:tgtEl>
                                        <p:attrNameLst>
                                          <p:attrName>style.visibility</p:attrName>
                                        </p:attrNameLst>
                                      </p:cBhvr>
                                      <p:to>
                                        <p:strVal val="visible"/>
                                      </p:to>
                                    </p:set>
                                    <p:animEffect transition="in" filter="fade">
                                      <p:cBhvr>
                                        <p:cTn id="14" dur="500"/>
                                        <p:tgtEl>
                                          <p:spTgt spid="1332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315"/>
                                        </p:tgtEl>
                                        <p:attrNameLst>
                                          <p:attrName>style.visibility</p:attrName>
                                        </p:attrNameLst>
                                      </p:cBhvr>
                                      <p:to>
                                        <p:strVal val="visible"/>
                                      </p:to>
                                    </p:set>
                                    <p:animEffect transition="in" filter="fade">
                                      <p:cBhvr>
                                        <p:cTn id="30" dur="500"/>
                                        <p:tgtEl>
                                          <p:spTgt spid="13315"/>
                                        </p:tgtEl>
                                      </p:cBhvr>
                                    </p:animEffect>
                                  </p:childTnLst>
                                </p:cTn>
                              </p:par>
                              <p:par>
                                <p:cTn id="31" presetID="10" presetClass="entr" presetSubtype="0" fill="hold" nodeType="withEffect">
                                  <p:stCondLst>
                                    <p:cond delay="0"/>
                                  </p:stCondLst>
                                  <p:childTnLst>
                                    <p:set>
                                      <p:cBhvr>
                                        <p:cTn id="32" dur="1" fill="hold">
                                          <p:stCondLst>
                                            <p:cond delay="0"/>
                                          </p:stCondLst>
                                        </p:cTn>
                                        <p:tgtEl>
                                          <p:spTgt spid="13315">
                                            <p:txEl>
                                              <p:pRg st="0" end="0"/>
                                            </p:txEl>
                                          </p:spTgt>
                                        </p:tgtEl>
                                        <p:attrNameLst>
                                          <p:attrName>style.visibility</p:attrName>
                                        </p:attrNameLst>
                                      </p:cBhvr>
                                      <p:to>
                                        <p:strVal val="visible"/>
                                      </p:to>
                                    </p:set>
                                    <p:animEffect transition="in" filter="fade">
                                      <p:cBhvr>
                                        <p:cTn id="33" dur="500"/>
                                        <p:tgtEl>
                                          <p:spTgt spid="13315">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315">
                                            <p:txEl>
                                              <p:pRg st="1" end="1"/>
                                            </p:txEl>
                                          </p:spTgt>
                                        </p:tgtEl>
                                        <p:attrNameLst>
                                          <p:attrName>style.visibility</p:attrName>
                                        </p:attrNameLst>
                                      </p:cBhvr>
                                      <p:to>
                                        <p:strVal val="visible"/>
                                      </p:to>
                                    </p:set>
                                    <p:animEffect transition="in" filter="fade">
                                      <p:cBhvr>
                                        <p:cTn id="38" dur="500"/>
                                        <p:tgtEl>
                                          <p:spTgt spid="13315">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500"/>
                                        <p:tgtEl>
                                          <p:spTgt spid="1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5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par>
                                <p:cTn id="74" presetID="10" presetClass="entr" presetSubtype="0" fill="hold"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500"/>
                                        <p:tgtEl>
                                          <p:spTgt spid="51"/>
                                        </p:tgtEl>
                                      </p:cBhvr>
                                    </p:animEffect>
                                  </p:childTnLst>
                                </p:cTn>
                              </p:par>
                              <p:par>
                                <p:cTn id="82" presetID="10" presetClass="entr" presetSubtype="0" fill="hold" nodeType="with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fade">
                                      <p:cBhvr>
                                        <p:cTn id="8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315" grpId="0" animBg="1"/>
      <p:bldP spid="13319" grpId="0" animBg="1"/>
      <p:bldP spid="13320" grpId="0" animBg="1"/>
      <p:bldP spid="9" grpId="0" animBg="1"/>
      <p:bldP spid="38" grpId="0" animBg="1"/>
      <p:bldP spid="39" grpId="0" animBg="1"/>
      <p:bldP spid="40" grpId="0" animBg="1"/>
      <p:bldP spid="41" grpId="0" animBg="1"/>
      <p:bldP spid="10" grpId="0" animBg="1"/>
      <p:bldP spid="45" grpId="0" animBg="1"/>
      <p:bldP spid="47" grpId="0" animBg="1"/>
      <p:bldP spid="15" grpId="0" animBg="1"/>
      <p:bldP spid="50" grpId="0" animBg="1"/>
      <p:bldP spid="5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838200"/>
          </a:xfrm>
        </p:spPr>
        <p:txBody>
          <a:bodyPr/>
          <a:lstStyle/>
          <a:p>
            <a:r>
              <a:rPr lang="en-US" dirty="0"/>
              <a:t>Printing Multiplication Table</a:t>
            </a:r>
          </a:p>
        </p:txBody>
      </p:sp>
      <p:sp>
        <p:nvSpPr>
          <p:cNvPr id="4" name="Date Placeholder 3"/>
          <p:cNvSpPr>
            <a:spLocks noGrp="1"/>
          </p:cNvSpPr>
          <p:nvPr>
            <p:ph type="dt" sz="half" idx="10"/>
          </p:nvPr>
        </p:nvSpPr>
        <p:spPr/>
        <p:txBody>
          <a:bodyPr/>
          <a:lstStyle/>
          <a:p>
            <a:pPr>
              <a:defRPr/>
            </a:pPr>
            <a:fld id="{D8973279-4EA8-4B84-9319-5A2B6781B524}" type="datetime7">
              <a:rPr lang="en-US" smtClean="0"/>
              <a:t>Dec-23</a:t>
            </a:fld>
            <a:endParaRPr lang="en-US" dirty="0"/>
          </a:p>
        </p:txBody>
      </p:sp>
      <p:sp>
        <p:nvSpPr>
          <p:cNvPr id="5" name="Footer Placeholder 4"/>
          <p:cNvSpPr>
            <a:spLocks noGrp="1"/>
          </p:cNvSpPr>
          <p:nvPr>
            <p:ph type="ftr" sz="quarter" idx="11"/>
          </p:nvPr>
        </p:nvSpPr>
        <p:spPr/>
        <p:txBody>
          <a:bodyPr/>
          <a:lstStyle/>
          <a:p>
            <a:pPr>
              <a:defRPr/>
            </a:pPr>
            <a:r>
              <a:rPr lang="en-US"/>
              <a:t>Python Programming</a:t>
            </a:r>
            <a:endParaRPr lang="en-US" dirty="0"/>
          </a:p>
        </p:txBody>
      </p:sp>
      <p:sp>
        <p:nvSpPr>
          <p:cNvPr id="13" name="Slide Number Placeholder 12"/>
          <p:cNvSpPr>
            <a:spLocks noGrp="1"/>
          </p:cNvSpPr>
          <p:nvPr>
            <p:ph type="sldNum" sz="quarter" idx="12"/>
          </p:nvPr>
        </p:nvSpPr>
        <p:spPr/>
        <p:txBody>
          <a:bodyPr/>
          <a:lstStyle/>
          <a:p>
            <a:pPr>
              <a:defRPr/>
            </a:pPr>
            <a:fld id="{EC0A9AF3-268B-496B-8C8B-87FFEF969083}" type="slidenum">
              <a:rPr lang="en-US" smtClean="0"/>
              <a:t>42</a:t>
            </a:fld>
            <a:endParaRPr lang="en-US" dirty="0"/>
          </a:p>
        </p:txBody>
      </p:sp>
      <p:sp>
        <p:nvSpPr>
          <p:cNvPr id="7" name="Rounded Rectangle 6"/>
          <p:cNvSpPr/>
          <p:nvPr/>
        </p:nvSpPr>
        <p:spPr bwMode="auto">
          <a:xfrm>
            <a:off x="3536315" y="838200"/>
            <a:ext cx="5317490" cy="4286250"/>
          </a:xfrm>
          <a:prstGeom prst="roundRect">
            <a:avLst/>
          </a:prstGeom>
          <a:solidFill>
            <a:schemeClr val="accent1">
              <a:lumMod val="20000"/>
              <a:lumOff val="8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pPr>
            <a:endParaRPr lang="en-US" sz="2800" dirty="0">
              <a:ln>
                <a:noFill/>
              </a:ln>
              <a:solidFill>
                <a:schemeClr val="tx1"/>
              </a:solidFill>
              <a:latin typeface="Verdana" panose="020B0604030504040204" pitchFamily="34" charset="0"/>
              <a:sym typeface="+mn-ea"/>
            </a:endParaRPr>
          </a:p>
          <a:p>
            <a:pPr marL="0" marR="0" indent="0" algn="l" defTabSz="914400" rtl="0" eaLnBrk="1" fontAlgn="base" latinLnBrk="0" hangingPunct="1">
              <a:lnSpc>
                <a:spcPct val="90000"/>
              </a:lnSpc>
              <a:spcBef>
                <a:spcPct val="25000"/>
              </a:spcBef>
              <a:spcAft>
                <a:spcPct val="0"/>
              </a:spcAft>
              <a:buClr>
                <a:schemeClr val="bg1"/>
              </a:buClr>
              <a:buSzPct val="100000"/>
            </a:pPr>
            <a:r>
              <a:rPr lang="en-US" sz="2800" dirty="0">
                <a:ln>
                  <a:noFill/>
                </a:ln>
                <a:solidFill>
                  <a:schemeClr val="tx1"/>
                </a:solidFill>
                <a:latin typeface="Verdana" panose="020B0604030504040204" pitchFamily="34" charset="0"/>
                <a:sym typeface="+mn-ea"/>
              </a:rPr>
              <a:t>n = int(input('n=? '))</a:t>
            </a:r>
          </a:p>
          <a:p>
            <a:pPr marL="0" marR="0" indent="0" algn="l" defTabSz="914400" rtl="0" eaLnBrk="1" fontAlgn="base" latinLnBrk="0" hangingPunct="1">
              <a:lnSpc>
                <a:spcPct val="90000"/>
              </a:lnSpc>
              <a:spcBef>
                <a:spcPct val="25000"/>
              </a:spcBef>
              <a:spcAft>
                <a:spcPct val="0"/>
              </a:spcAft>
              <a:buClr>
                <a:schemeClr val="bg1"/>
              </a:buClr>
              <a:buSzPct val="100000"/>
            </a:pPr>
            <a:r>
              <a:rPr lang="en-US" sz="2800" dirty="0" err="1">
                <a:solidFill>
                  <a:schemeClr val="tx1"/>
                </a:solidFill>
                <a:latin typeface="Verdana" panose="020B0604030504040204" pitchFamily="34" charset="0"/>
              </a:rPr>
              <a:t>i</a:t>
            </a:r>
            <a:r>
              <a:rPr lang="en-US" sz="2800" dirty="0">
                <a:solidFill>
                  <a:schemeClr val="tx1"/>
                </a:solidFill>
                <a:latin typeface="Verdana" panose="020B0604030504040204" pitchFamily="34" charset="0"/>
              </a:rPr>
              <a:t> = 1</a:t>
            </a:r>
          </a:p>
          <a:p>
            <a:pPr marL="0" marR="0" indent="0" algn="l" defTabSz="914400" rtl="0" eaLnBrk="1" fontAlgn="base" latinLnBrk="0" hangingPunct="1">
              <a:lnSpc>
                <a:spcPct val="90000"/>
              </a:lnSpc>
              <a:spcBef>
                <a:spcPct val="25000"/>
              </a:spcBef>
              <a:spcAft>
                <a:spcPct val="0"/>
              </a:spcAft>
              <a:buClr>
                <a:schemeClr val="bg1"/>
              </a:buClr>
              <a:buSzPct val="100000"/>
            </a:pPr>
            <a:endParaRPr lang="en-US" sz="2800" dirty="0">
              <a:solidFill>
                <a:schemeClr val="tx1"/>
              </a:solidFill>
              <a:latin typeface="Verdana" panose="020B0604030504040204" pitchFamily="34" charset="0"/>
            </a:endParaRPr>
          </a:p>
          <a:p>
            <a:pPr marL="0" marR="0" indent="0" algn="l" defTabSz="914400" rtl="0" eaLnBrk="1" fontAlgn="base" latinLnBrk="0" hangingPunct="1">
              <a:lnSpc>
                <a:spcPct val="90000"/>
              </a:lnSpc>
              <a:spcBef>
                <a:spcPct val="25000"/>
              </a:spcBef>
              <a:spcAft>
                <a:spcPct val="0"/>
              </a:spcAft>
              <a:buClr>
                <a:schemeClr val="bg1"/>
              </a:buClr>
              <a:buSzPct val="100000"/>
            </a:pPr>
            <a:r>
              <a:rPr lang="en-US" sz="2800" b="1" dirty="0">
                <a:solidFill>
                  <a:srgbClr val="FF0000"/>
                </a:solidFill>
                <a:latin typeface="Verdana" panose="020B0604030504040204" pitchFamily="34" charset="0"/>
              </a:rPr>
              <a:t>while</a:t>
            </a:r>
            <a:r>
              <a:rPr lang="en-US" sz="2800" dirty="0">
                <a:solidFill>
                  <a:schemeClr val="tx1"/>
                </a:solidFill>
                <a:latin typeface="Verdana" panose="020B0604030504040204" pitchFamily="34" charset="0"/>
              </a:rPr>
              <a:t> (</a:t>
            </a:r>
            <a:r>
              <a:rPr lang="en-US" sz="2800" dirty="0" err="1">
                <a:solidFill>
                  <a:schemeClr val="tx1"/>
                </a:solidFill>
                <a:latin typeface="Verdana" panose="020B0604030504040204" pitchFamily="34" charset="0"/>
              </a:rPr>
              <a:t>i</a:t>
            </a:r>
            <a:r>
              <a:rPr lang="en-US" sz="2800" dirty="0">
                <a:solidFill>
                  <a:schemeClr val="tx1"/>
                </a:solidFill>
                <a:latin typeface="Verdana" panose="020B0604030504040204" pitchFamily="34" charset="0"/>
              </a:rPr>
              <a:t> &lt;= 10) :</a:t>
            </a:r>
          </a:p>
          <a:p>
            <a:pPr marL="0" marR="0" indent="0" algn="l" defTabSz="914400" rtl="0" eaLnBrk="1" fontAlgn="base" latinLnBrk="0" hangingPunct="1">
              <a:lnSpc>
                <a:spcPct val="90000"/>
              </a:lnSpc>
              <a:spcBef>
                <a:spcPct val="25000"/>
              </a:spcBef>
              <a:spcAft>
                <a:spcPct val="0"/>
              </a:spcAft>
              <a:buClr>
                <a:schemeClr val="bg1"/>
              </a:buClr>
              <a:buSzPct val="100000"/>
            </a:pPr>
            <a:r>
              <a:rPr lang="en-US" sz="2800" dirty="0">
                <a:solidFill>
                  <a:schemeClr val="tx1"/>
                </a:solidFill>
                <a:latin typeface="Verdana" panose="020B0604030504040204" pitchFamily="34" charset="0"/>
              </a:rPr>
              <a:t>   print (n ,'X', i, '=', n*</a:t>
            </a:r>
            <a:r>
              <a:rPr lang="en-US" sz="2800" dirty="0" err="1">
                <a:solidFill>
                  <a:schemeClr val="tx1"/>
                </a:solidFill>
                <a:latin typeface="Verdana" panose="020B0604030504040204" pitchFamily="34" charset="0"/>
              </a:rPr>
              <a:t>i</a:t>
            </a:r>
            <a:r>
              <a:rPr lang="en-US" sz="2800" dirty="0">
                <a:solidFill>
                  <a:schemeClr val="tx1"/>
                </a:solidFill>
                <a:latin typeface="Verdana" panose="020B0604030504040204" pitchFamily="34" charset="0"/>
              </a:rPr>
              <a:t>)</a:t>
            </a:r>
          </a:p>
          <a:p>
            <a:pPr marL="0" marR="0" indent="0" algn="l" defTabSz="914400" rtl="0" eaLnBrk="1" fontAlgn="base" latinLnBrk="0" hangingPunct="1">
              <a:lnSpc>
                <a:spcPct val="90000"/>
              </a:lnSpc>
              <a:spcBef>
                <a:spcPct val="25000"/>
              </a:spcBef>
              <a:spcAft>
                <a:spcPct val="0"/>
              </a:spcAft>
              <a:buClr>
                <a:schemeClr val="bg1"/>
              </a:buClr>
              <a:buSzPct val="100000"/>
            </a:pPr>
            <a:r>
              <a:rPr lang="en-US" sz="2800" dirty="0">
                <a:solidFill>
                  <a:schemeClr val="tx1"/>
                </a:solidFill>
                <a:latin typeface="Verdana" panose="020B0604030504040204" pitchFamily="34" charset="0"/>
              </a:rPr>
              <a:t>   </a:t>
            </a:r>
            <a:r>
              <a:rPr lang="en-US" sz="2800" dirty="0" err="1">
                <a:solidFill>
                  <a:schemeClr val="tx1"/>
                </a:solidFill>
                <a:latin typeface="Verdana" panose="020B0604030504040204" pitchFamily="34" charset="0"/>
              </a:rPr>
              <a:t>i</a:t>
            </a:r>
            <a:r>
              <a:rPr lang="en-US" sz="2800" dirty="0">
                <a:solidFill>
                  <a:schemeClr val="tx1"/>
                </a:solidFill>
                <a:latin typeface="Verdana" panose="020B0604030504040204" pitchFamily="34" charset="0"/>
              </a:rPr>
              <a:t> = </a:t>
            </a:r>
            <a:r>
              <a:rPr lang="en-US" sz="2800" dirty="0" err="1">
                <a:solidFill>
                  <a:schemeClr val="tx1"/>
                </a:solidFill>
                <a:latin typeface="Verdana" panose="020B0604030504040204" pitchFamily="34" charset="0"/>
              </a:rPr>
              <a:t>i</a:t>
            </a:r>
            <a:r>
              <a:rPr lang="en-US" sz="2800" dirty="0">
                <a:solidFill>
                  <a:schemeClr val="tx1"/>
                </a:solidFill>
                <a:latin typeface="Verdana" panose="020B0604030504040204" pitchFamily="34" charset="0"/>
              </a:rPr>
              <a:t> + 1</a:t>
            </a:r>
            <a:endParaRPr kumimoji="0" lang="en-US" sz="2800" b="0" i="0" u="none" strike="noStrike" cap="none" normalizeH="0" baseline="0" dirty="0">
              <a:ln>
                <a:noFill/>
              </a:ln>
              <a:solidFill>
                <a:schemeClr val="tx1"/>
              </a:solidFill>
              <a:effectLst/>
              <a:latin typeface="Verdana" panose="020B0604030504040204" pitchFamily="34" charset="0"/>
            </a:endParaRPr>
          </a:p>
          <a:p>
            <a:pPr marL="0" marR="0" indent="0" algn="l" defTabSz="914400" rtl="0" eaLnBrk="1" fontAlgn="base" latinLnBrk="0" hangingPunct="1">
              <a:lnSpc>
                <a:spcPct val="90000"/>
              </a:lnSpc>
              <a:spcBef>
                <a:spcPct val="25000"/>
              </a:spcBef>
              <a:spcAft>
                <a:spcPct val="0"/>
              </a:spcAft>
              <a:buClr>
                <a:schemeClr val="bg1"/>
              </a:buClr>
              <a:buSzPct val="100000"/>
            </a:pPr>
            <a:r>
              <a:rPr lang="en-US" sz="2800" dirty="0">
                <a:solidFill>
                  <a:schemeClr val="tx1"/>
                </a:solidFill>
                <a:latin typeface="Verdana" panose="020B0604030504040204" pitchFamily="34" charset="0"/>
              </a:rPr>
              <a:t>print ('done‘)</a:t>
            </a:r>
            <a:endParaRPr kumimoji="0" lang="en-US" sz="2800" b="0" i="0" u="none" strike="noStrike" cap="none" normalizeH="0" baseline="0" dirty="0">
              <a:ln>
                <a:noFill/>
              </a:ln>
              <a:solidFill>
                <a:schemeClr val="tx1"/>
              </a:solidFill>
              <a:effectLst/>
              <a:latin typeface="Verdana" panose="020B0604030504040204" pitchFamily="34" charset="0"/>
            </a:endParaRPr>
          </a:p>
        </p:txBody>
      </p:sp>
      <p:sp>
        <p:nvSpPr>
          <p:cNvPr id="12" name="Freeform 11"/>
          <p:cNvSpPr/>
          <p:nvPr/>
        </p:nvSpPr>
        <p:spPr bwMode="auto">
          <a:xfrm>
            <a:off x="176843" y="1261109"/>
            <a:ext cx="2892323" cy="2650563"/>
          </a:xfrm>
          <a:custGeom>
            <a:avLst/>
            <a:gdLst>
              <a:gd name="connsiteX0" fmla="*/ 2646719 w 2999642"/>
              <a:gd name="connsiteY0" fmla="*/ 2951018 h 2951018"/>
              <a:gd name="connsiteX1" fmla="*/ 2646719 w 2999642"/>
              <a:gd name="connsiteY1" fmla="*/ 2951018 h 2951018"/>
              <a:gd name="connsiteX2" fmla="*/ 2605155 w 2999642"/>
              <a:gd name="connsiteY2" fmla="*/ 2646218 h 2951018"/>
              <a:gd name="connsiteX3" fmla="*/ 2591301 w 2999642"/>
              <a:gd name="connsiteY3" fmla="*/ 2590800 h 2951018"/>
              <a:gd name="connsiteX4" fmla="*/ 2563591 w 2999642"/>
              <a:gd name="connsiteY4" fmla="*/ 2549236 h 2951018"/>
              <a:gd name="connsiteX5" fmla="*/ 2522028 w 2999642"/>
              <a:gd name="connsiteY5" fmla="*/ 2452254 h 2951018"/>
              <a:gd name="connsiteX6" fmla="*/ 2508173 w 2999642"/>
              <a:gd name="connsiteY6" fmla="*/ 2355272 h 2951018"/>
              <a:gd name="connsiteX7" fmla="*/ 2466610 w 2999642"/>
              <a:gd name="connsiteY7" fmla="*/ 2299854 h 2951018"/>
              <a:gd name="connsiteX8" fmla="*/ 2452755 w 2999642"/>
              <a:gd name="connsiteY8" fmla="*/ 2230581 h 2951018"/>
              <a:gd name="connsiteX9" fmla="*/ 2466610 w 2999642"/>
              <a:gd name="connsiteY9" fmla="*/ 2133600 h 2951018"/>
              <a:gd name="connsiteX10" fmla="*/ 2411191 w 2999642"/>
              <a:gd name="connsiteY10" fmla="*/ 2092036 h 2951018"/>
              <a:gd name="connsiteX11" fmla="*/ 2383482 w 2999642"/>
              <a:gd name="connsiteY11" fmla="*/ 2036618 h 2951018"/>
              <a:gd name="connsiteX12" fmla="*/ 2397337 w 2999642"/>
              <a:gd name="connsiteY12" fmla="*/ 1967345 h 2951018"/>
              <a:gd name="connsiteX13" fmla="*/ 2494319 w 2999642"/>
              <a:gd name="connsiteY13" fmla="*/ 1842654 h 2951018"/>
              <a:gd name="connsiteX14" fmla="*/ 2535882 w 2999642"/>
              <a:gd name="connsiteY14" fmla="*/ 1745672 h 2951018"/>
              <a:gd name="connsiteX15" fmla="*/ 2563591 w 2999642"/>
              <a:gd name="connsiteY15" fmla="*/ 1662545 h 2951018"/>
              <a:gd name="connsiteX16" fmla="*/ 2619010 w 2999642"/>
              <a:gd name="connsiteY16" fmla="*/ 1537854 h 2951018"/>
              <a:gd name="connsiteX17" fmla="*/ 2632864 w 2999642"/>
              <a:gd name="connsiteY17" fmla="*/ 1496291 h 2951018"/>
              <a:gd name="connsiteX18" fmla="*/ 2688282 w 2999642"/>
              <a:gd name="connsiteY18" fmla="*/ 1371600 h 2951018"/>
              <a:gd name="connsiteX19" fmla="*/ 2729846 w 2999642"/>
              <a:gd name="connsiteY19" fmla="*/ 1302327 h 2951018"/>
              <a:gd name="connsiteX20" fmla="*/ 2771410 w 2999642"/>
              <a:gd name="connsiteY20" fmla="*/ 1163781 h 2951018"/>
              <a:gd name="connsiteX21" fmla="*/ 2937664 w 2999642"/>
              <a:gd name="connsiteY21" fmla="*/ 1066800 h 2951018"/>
              <a:gd name="connsiteX22" fmla="*/ 2951519 w 2999642"/>
              <a:gd name="connsiteY22" fmla="*/ 872836 h 2951018"/>
              <a:gd name="connsiteX23" fmla="*/ 2979228 w 2999642"/>
              <a:gd name="connsiteY23" fmla="*/ 706581 h 2951018"/>
              <a:gd name="connsiteX24" fmla="*/ 2923810 w 2999642"/>
              <a:gd name="connsiteY24" fmla="*/ 665018 h 2951018"/>
              <a:gd name="connsiteX25" fmla="*/ 2868391 w 2999642"/>
              <a:gd name="connsiteY25" fmla="*/ 609600 h 2951018"/>
              <a:gd name="connsiteX26" fmla="*/ 2840682 w 2999642"/>
              <a:gd name="connsiteY26" fmla="*/ 568036 h 2951018"/>
              <a:gd name="connsiteX27" fmla="*/ 2799119 w 2999642"/>
              <a:gd name="connsiteY27" fmla="*/ 540327 h 2951018"/>
              <a:gd name="connsiteX28" fmla="*/ 2715991 w 2999642"/>
              <a:gd name="connsiteY28" fmla="*/ 471054 h 2951018"/>
              <a:gd name="connsiteX29" fmla="*/ 2522028 w 2999642"/>
              <a:gd name="connsiteY29" fmla="*/ 401781 h 2951018"/>
              <a:gd name="connsiteX30" fmla="*/ 2383482 w 2999642"/>
              <a:gd name="connsiteY30" fmla="*/ 346363 h 2951018"/>
              <a:gd name="connsiteX31" fmla="*/ 2328064 w 2999642"/>
              <a:gd name="connsiteY31" fmla="*/ 318654 h 2951018"/>
              <a:gd name="connsiteX32" fmla="*/ 2286501 w 2999642"/>
              <a:gd name="connsiteY32" fmla="*/ 290945 h 2951018"/>
              <a:gd name="connsiteX33" fmla="*/ 2161810 w 2999642"/>
              <a:gd name="connsiteY33" fmla="*/ 263236 h 2951018"/>
              <a:gd name="connsiteX34" fmla="*/ 2050973 w 2999642"/>
              <a:gd name="connsiteY34" fmla="*/ 207818 h 2951018"/>
              <a:gd name="connsiteX35" fmla="*/ 2009410 w 2999642"/>
              <a:gd name="connsiteY35" fmla="*/ 180109 h 2951018"/>
              <a:gd name="connsiteX36" fmla="*/ 1953991 w 2999642"/>
              <a:gd name="connsiteY36" fmla="*/ 166254 h 2951018"/>
              <a:gd name="connsiteX37" fmla="*/ 1884719 w 2999642"/>
              <a:gd name="connsiteY37" fmla="*/ 138545 h 2951018"/>
              <a:gd name="connsiteX38" fmla="*/ 1718464 w 2999642"/>
              <a:gd name="connsiteY38" fmla="*/ 152400 h 2951018"/>
              <a:gd name="connsiteX39" fmla="*/ 1676901 w 2999642"/>
              <a:gd name="connsiteY39" fmla="*/ 166254 h 2951018"/>
              <a:gd name="connsiteX40" fmla="*/ 1579919 w 2999642"/>
              <a:gd name="connsiteY40" fmla="*/ 180109 h 2951018"/>
              <a:gd name="connsiteX41" fmla="*/ 1316682 w 2999642"/>
              <a:gd name="connsiteY41" fmla="*/ 152400 h 2951018"/>
              <a:gd name="connsiteX42" fmla="*/ 1219701 w 2999642"/>
              <a:gd name="connsiteY42" fmla="*/ 124691 h 2951018"/>
              <a:gd name="connsiteX43" fmla="*/ 1081155 w 2999642"/>
              <a:gd name="connsiteY43" fmla="*/ 96981 h 2951018"/>
              <a:gd name="connsiteX44" fmla="*/ 914901 w 2999642"/>
              <a:gd name="connsiteY44" fmla="*/ 55418 h 2951018"/>
              <a:gd name="connsiteX45" fmla="*/ 859482 w 2999642"/>
              <a:gd name="connsiteY45" fmla="*/ 27709 h 2951018"/>
              <a:gd name="connsiteX46" fmla="*/ 734791 w 2999642"/>
              <a:gd name="connsiteY46" fmla="*/ 13854 h 2951018"/>
              <a:gd name="connsiteX47" fmla="*/ 679373 w 2999642"/>
              <a:gd name="connsiteY47" fmla="*/ 0 h 2951018"/>
              <a:gd name="connsiteX48" fmla="*/ 554682 w 2999642"/>
              <a:gd name="connsiteY48" fmla="*/ 27709 h 2951018"/>
              <a:gd name="connsiteX49" fmla="*/ 485410 w 2999642"/>
              <a:gd name="connsiteY49" fmla="*/ 96981 h 2951018"/>
              <a:gd name="connsiteX50" fmla="*/ 402282 w 2999642"/>
              <a:gd name="connsiteY50" fmla="*/ 166254 h 2951018"/>
              <a:gd name="connsiteX51" fmla="*/ 305301 w 2999642"/>
              <a:gd name="connsiteY51" fmla="*/ 263236 h 2951018"/>
              <a:gd name="connsiteX52" fmla="*/ 166755 w 2999642"/>
              <a:gd name="connsiteY52" fmla="*/ 374072 h 2951018"/>
              <a:gd name="connsiteX53" fmla="*/ 139046 w 2999642"/>
              <a:gd name="connsiteY53" fmla="*/ 457200 h 2951018"/>
              <a:gd name="connsiteX54" fmla="*/ 97482 w 2999642"/>
              <a:gd name="connsiteY54" fmla="*/ 540327 h 2951018"/>
              <a:gd name="connsiteX55" fmla="*/ 69773 w 2999642"/>
              <a:gd name="connsiteY55" fmla="*/ 609600 h 2951018"/>
              <a:gd name="connsiteX56" fmla="*/ 55919 w 2999642"/>
              <a:gd name="connsiteY56" fmla="*/ 720436 h 2951018"/>
              <a:gd name="connsiteX57" fmla="*/ 42064 w 2999642"/>
              <a:gd name="connsiteY57" fmla="*/ 762000 h 2951018"/>
              <a:gd name="connsiteX58" fmla="*/ 28210 w 2999642"/>
              <a:gd name="connsiteY58" fmla="*/ 886691 h 2951018"/>
              <a:gd name="connsiteX59" fmla="*/ 14355 w 2999642"/>
              <a:gd name="connsiteY59" fmla="*/ 983672 h 2951018"/>
              <a:gd name="connsiteX60" fmla="*/ 42064 w 2999642"/>
              <a:gd name="connsiteY60" fmla="*/ 1870363 h 2951018"/>
              <a:gd name="connsiteX61" fmla="*/ 125191 w 2999642"/>
              <a:gd name="connsiteY61" fmla="*/ 2036618 h 2951018"/>
              <a:gd name="connsiteX62" fmla="*/ 111337 w 2999642"/>
              <a:gd name="connsiteY62" fmla="*/ 2161309 h 2951018"/>
              <a:gd name="connsiteX63" fmla="*/ 97482 w 2999642"/>
              <a:gd name="connsiteY63" fmla="*/ 2244436 h 2951018"/>
              <a:gd name="connsiteX64" fmla="*/ 83628 w 2999642"/>
              <a:gd name="connsiteY64" fmla="*/ 2369127 h 2951018"/>
              <a:gd name="connsiteX65" fmla="*/ 111337 w 2999642"/>
              <a:gd name="connsiteY65" fmla="*/ 2604654 h 2951018"/>
              <a:gd name="connsiteX66" fmla="*/ 152901 w 2999642"/>
              <a:gd name="connsiteY66" fmla="*/ 2632363 h 2951018"/>
              <a:gd name="connsiteX67" fmla="*/ 236028 w 2999642"/>
              <a:gd name="connsiteY67" fmla="*/ 2729345 h 2951018"/>
              <a:gd name="connsiteX68" fmla="*/ 319155 w 2999642"/>
              <a:gd name="connsiteY68" fmla="*/ 2757054 h 2951018"/>
              <a:gd name="connsiteX69" fmla="*/ 513119 w 2999642"/>
              <a:gd name="connsiteY69" fmla="*/ 2812472 h 2951018"/>
              <a:gd name="connsiteX70" fmla="*/ 554682 w 2999642"/>
              <a:gd name="connsiteY70" fmla="*/ 2840181 h 2951018"/>
              <a:gd name="connsiteX71" fmla="*/ 665519 w 2999642"/>
              <a:gd name="connsiteY71" fmla="*/ 2867891 h 2951018"/>
              <a:gd name="connsiteX72" fmla="*/ 873337 w 2999642"/>
              <a:gd name="connsiteY72" fmla="*/ 2895600 h 2951018"/>
              <a:gd name="connsiteX73" fmla="*/ 1108864 w 2999642"/>
              <a:gd name="connsiteY73" fmla="*/ 2826327 h 2951018"/>
              <a:gd name="connsiteX74" fmla="*/ 1164282 w 2999642"/>
              <a:gd name="connsiteY74" fmla="*/ 2743200 h 2951018"/>
              <a:gd name="connsiteX75" fmla="*/ 1205846 w 2999642"/>
              <a:gd name="connsiteY75" fmla="*/ 2715491 h 2951018"/>
              <a:gd name="connsiteX76" fmla="*/ 1233555 w 2999642"/>
              <a:gd name="connsiteY76" fmla="*/ 2687781 h 2951018"/>
              <a:gd name="connsiteX77" fmla="*/ 1372101 w 2999642"/>
              <a:gd name="connsiteY77" fmla="*/ 2632363 h 2951018"/>
              <a:gd name="connsiteX78" fmla="*/ 1441373 w 2999642"/>
              <a:gd name="connsiteY78" fmla="*/ 2604654 h 2951018"/>
              <a:gd name="connsiteX79" fmla="*/ 1787737 w 2999642"/>
              <a:gd name="connsiteY79" fmla="*/ 2576945 h 2951018"/>
              <a:gd name="connsiteX80" fmla="*/ 1843155 w 2999642"/>
              <a:gd name="connsiteY80" fmla="*/ 2493818 h 2951018"/>
              <a:gd name="connsiteX81" fmla="*/ 1898573 w 2999642"/>
              <a:gd name="connsiteY81" fmla="*/ 2382981 h 2951018"/>
              <a:gd name="connsiteX82" fmla="*/ 1967846 w 2999642"/>
              <a:gd name="connsiteY82" fmla="*/ 2355272 h 2951018"/>
              <a:gd name="connsiteX83" fmla="*/ 2009410 w 2999642"/>
              <a:gd name="connsiteY83" fmla="*/ 2327563 h 2951018"/>
              <a:gd name="connsiteX84" fmla="*/ 2161810 w 2999642"/>
              <a:gd name="connsiteY84" fmla="*/ 2230581 h 2951018"/>
              <a:gd name="connsiteX85" fmla="*/ 2244937 w 2999642"/>
              <a:gd name="connsiteY85" fmla="*/ 2216727 h 2951018"/>
              <a:gd name="connsiteX86" fmla="*/ 2341919 w 2999642"/>
              <a:gd name="connsiteY86" fmla="*/ 2175163 h 2951018"/>
              <a:gd name="connsiteX87" fmla="*/ 2383482 w 2999642"/>
              <a:gd name="connsiteY87" fmla="*/ 2161309 h 2951018"/>
              <a:gd name="connsiteX88" fmla="*/ 2452755 w 2999642"/>
              <a:gd name="connsiteY88" fmla="*/ 2133600 h 2951018"/>
              <a:gd name="connsiteX89" fmla="*/ 2438901 w 2999642"/>
              <a:gd name="connsiteY89" fmla="*/ 2133600 h 2951018"/>
              <a:gd name="connsiteX90" fmla="*/ 2452755 w 2999642"/>
              <a:gd name="connsiteY90" fmla="*/ 2147454 h 2951018"/>
              <a:gd name="connsiteX0-1" fmla="*/ 2646719 w 2999642"/>
              <a:gd name="connsiteY0-2" fmla="*/ 2951018 h 2951018"/>
              <a:gd name="connsiteX1-3" fmla="*/ 2617653 w 2999642"/>
              <a:gd name="connsiteY1-4" fmla="*/ 2678582 h 2951018"/>
              <a:gd name="connsiteX2-5" fmla="*/ 2605155 w 2999642"/>
              <a:gd name="connsiteY2-6" fmla="*/ 2646218 h 2951018"/>
              <a:gd name="connsiteX3-7" fmla="*/ 2591301 w 2999642"/>
              <a:gd name="connsiteY3-8" fmla="*/ 2590800 h 2951018"/>
              <a:gd name="connsiteX4-9" fmla="*/ 2563591 w 2999642"/>
              <a:gd name="connsiteY4-10" fmla="*/ 2549236 h 2951018"/>
              <a:gd name="connsiteX5-11" fmla="*/ 2522028 w 2999642"/>
              <a:gd name="connsiteY5-12" fmla="*/ 2452254 h 2951018"/>
              <a:gd name="connsiteX6-13" fmla="*/ 2508173 w 2999642"/>
              <a:gd name="connsiteY6-14" fmla="*/ 2355272 h 2951018"/>
              <a:gd name="connsiteX7-15" fmla="*/ 2466610 w 2999642"/>
              <a:gd name="connsiteY7-16" fmla="*/ 2299854 h 2951018"/>
              <a:gd name="connsiteX8-17" fmla="*/ 2452755 w 2999642"/>
              <a:gd name="connsiteY8-18" fmla="*/ 2230581 h 2951018"/>
              <a:gd name="connsiteX9-19" fmla="*/ 2466610 w 2999642"/>
              <a:gd name="connsiteY9-20" fmla="*/ 2133600 h 2951018"/>
              <a:gd name="connsiteX10-21" fmla="*/ 2411191 w 2999642"/>
              <a:gd name="connsiteY10-22" fmla="*/ 2092036 h 2951018"/>
              <a:gd name="connsiteX11-23" fmla="*/ 2383482 w 2999642"/>
              <a:gd name="connsiteY11-24" fmla="*/ 2036618 h 2951018"/>
              <a:gd name="connsiteX12-25" fmla="*/ 2397337 w 2999642"/>
              <a:gd name="connsiteY12-26" fmla="*/ 1967345 h 2951018"/>
              <a:gd name="connsiteX13-27" fmla="*/ 2494319 w 2999642"/>
              <a:gd name="connsiteY13-28" fmla="*/ 1842654 h 2951018"/>
              <a:gd name="connsiteX14-29" fmla="*/ 2535882 w 2999642"/>
              <a:gd name="connsiteY14-30" fmla="*/ 1745672 h 2951018"/>
              <a:gd name="connsiteX15-31" fmla="*/ 2563591 w 2999642"/>
              <a:gd name="connsiteY15-32" fmla="*/ 1662545 h 2951018"/>
              <a:gd name="connsiteX16-33" fmla="*/ 2619010 w 2999642"/>
              <a:gd name="connsiteY16-34" fmla="*/ 1537854 h 2951018"/>
              <a:gd name="connsiteX17-35" fmla="*/ 2632864 w 2999642"/>
              <a:gd name="connsiteY17-36" fmla="*/ 1496291 h 2951018"/>
              <a:gd name="connsiteX18-37" fmla="*/ 2688282 w 2999642"/>
              <a:gd name="connsiteY18-38" fmla="*/ 1371600 h 2951018"/>
              <a:gd name="connsiteX19-39" fmla="*/ 2729846 w 2999642"/>
              <a:gd name="connsiteY19-40" fmla="*/ 1302327 h 2951018"/>
              <a:gd name="connsiteX20-41" fmla="*/ 2771410 w 2999642"/>
              <a:gd name="connsiteY20-42" fmla="*/ 1163781 h 2951018"/>
              <a:gd name="connsiteX21-43" fmla="*/ 2937664 w 2999642"/>
              <a:gd name="connsiteY21-44" fmla="*/ 1066800 h 2951018"/>
              <a:gd name="connsiteX22-45" fmla="*/ 2951519 w 2999642"/>
              <a:gd name="connsiteY22-46" fmla="*/ 872836 h 2951018"/>
              <a:gd name="connsiteX23-47" fmla="*/ 2979228 w 2999642"/>
              <a:gd name="connsiteY23-48" fmla="*/ 706581 h 2951018"/>
              <a:gd name="connsiteX24-49" fmla="*/ 2923810 w 2999642"/>
              <a:gd name="connsiteY24-50" fmla="*/ 665018 h 2951018"/>
              <a:gd name="connsiteX25-51" fmla="*/ 2868391 w 2999642"/>
              <a:gd name="connsiteY25-52" fmla="*/ 609600 h 2951018"/>
              <a:gd name="connsiteX26-53" fmla="*/ 2840682 w 2999642"/>
              <a:gd name="connsiteY26-54" fmla="*/ 568036 h 2951018"/>
              <a:gd name="connsiteX27-55" fmla="*/ 2799119 w 2999642"/>
              <a:gd name="connsiteY27-56" fmla="*/ 540327 h 2951018"/>
              <a:gd name="connsiteX28-57" fmla="*/ 2715991 w 2999642"/>
              <a:gd name="connsiteY28-58" fmla="*/ 471054 h 2951018"/>
              <a:gd name="connsiteX29-59" fmla="*/ 2522028 w 2999642"/>
              <a:gd name="connsiteY29-60" fmla="*/ 401781 h 2951018"/>
              <a:gd name="connsiteX30-61" fmla="*/ 2383482 w 2999642"/>
              <a:gd name="connsiteY30-62" fmla="*/ 346363 h 2951018"/>
              <a:gd name="connsiteX31-63" fmla="*/ 2328064 w 2999642"/>
              <a:gd name="connsiteY31-64" fmla="*/ 318654 h 2951018"/>
              <a:gd name="connsiteX32-65" fmla="*/ 2286501 w 2999642"/>
              <a:gd name="connsiteY32-66" fmla="*/ 290945 h 2951018"/>
              <a:gd name="connsiteX33-67" fmla="*/ 2161810 w 2999642"/>
              <a:gd name="connsiteY33-68" fmla="*/ 263236 h 2951018"/>
              <a:gd name="connsiteX34-69" fmla="*/ 2050973 w 2999642"/>
              <a:gd name="connsiteY34-70" fmla="*/ 207818 h 2951018"/>
              <a:gd name="connsiteX35-71" fmla="*/ 2009410 w 2999642"/>
              <a:gd name="connsiteY35-72" fmla="*/ 180109 h 2951018"/>
              <a:gd name="connsiteX36-73" fmla="*/ 1953991 w 2999642"/>
              <a:gd name="connsiteY36-74" fmla="*/ 166254 h 2951018"/>
              <a:gd name="connsiteX37-75" fmla="*/ 1884719 w 2999642"/>
              <a:gd name="connsiteY37-76" fmla="*/ 138545 h 2951018"/>
              <a:gd name="connsiteX38-77" fmla="*/ 1718464 w 2999642"/>
              <a:gd name="connsiteY38-78" fmla="*/ 152400 h 2951018"/>
              <a:gd name="connsiteX39-79" fmla="*/ 1676901 w 2999642"/>
              <a:gd name="connsiteY39-80" fmla="*/ 166254 h 2951018"/>
              <a:gd name="connsiteX40-81" fmla="*/ 1579919 w 2999642"/>
              <a:gd name="connsiteY40-82" fmla="*/ 180109 h 2951018"/>
              <a:gd name="connsiteX41-83" fmla="*/ 1316682 w 2999642"/>
              <a:gd name="connsiteY41-84" fmla="*/ 152400 h 2951018"/>
              <a:gd name="connsiteX42-85" fmla="*/ 1219701 w 2999642"/>
              <a:gd name="connsiteY42-86" fmla="*/ 124691 h 2951018"/>
              <a:gd name="connsiteX43-87" fmla="*/ 1081155 w 2999642"/>
              <a:gd name="connsiteY43-88" fmla="*/ 96981 h 2951018"/>
              <a:gd name="connsiteX44-89" fmla="*/ 914901 w 2999642"/>
              <a:gd name="connsiteY44-90" fmla="*/ 55418 h 2951018"/>
              <a:gd name="connsiteX45-91" fmla="*/ 859482 w 2999642"/>
              <a:gd name="connsiteY45-92" fmla="*/ 27709 h 2951018"/>
              <a:gd name="connsiteX46-93" fmla="*/ 734791 w 2999642"/>
              <a:gd name="connsiteY46-94" fmla="*/ 13854 h 2951018"/>
              <a:gd name="connsiteX47-95" fmla="*/ 679373 w 2999642"/>
              <a:gd name="connsiteY47-96" fmla="*/ 0 h 2951018"/>
              <a:gd name="connsiteX48-97" fmla="*/ 554682 w 2999642"/>
              <a:gd name="connsiteY48-98" fmla="*/ 27709 h 2951018"/>
              <a:gd name="connsiteX49-99" fmla="*/ 485410 w 2999642"/>
              <a:gd name="connsiteY49-100" fmla="*/ 96981 h 2951018"/>
              <a:gd name="connsiteX50-101" fmla="*/ 402282 w 2999642"/>
              <a:gd name="connsiteY50-102" fmla="*/ 166254 h 2951018"/>
              <a:gd name="connsiteX51-103" fmla="*/ 305301 w 2999642"/>
              <a:gd name="connsiteY51-104" fmla="*/ 263236 h 2951018"/>
              <a:gd name="connsiteX52-105" fmla="*/ 166755 w 2999642"/>
              <a:gd name="connsiteY52-106" fmla="*/ 374072 h 2951018"/>
              <a:gd name="connsiteX53-107" fmla="*/ 139046 w 2999642"/>
              <a:gd name="connsiteY53-108" fmla="*/ 457200 h 2951018"/>
              <a:gd name="connsiteX54-109" fmla="*/ 97482 w 2999642"/>
              <a:gd name="connsiteY54-110" fmla="*/ 540327 h 2951018"/>
              <a:gd name="connsiteX55-111" fmla="*/ 69773 w 2999642"/>
              <a:gd name="connsiteY55-112" fmla="*/ 609600 h 2951018"/>
              <a:gd name="connsiteX56-113" fmla="*/ 55919 w 2999642"/>
              <a:gd name="connsiteY56-114" fmla="*/ 720436 h 2951018"/>
              <a:gd name="connsiteX57-115" fmla="*/ 42064 w 2999642"/>
              <a:gd name="connsiteY57-116" fmla="*/ 762000 h 2951018"/>
              <a:gd name="connsiteX58-117" fmla="*/ 28210 w 2999642"/>
              <a:gd name="connsiteY58-118" fmla="*/ 886691 h 2951018"/>
              <a:gd name="connsiteX59-119" fmla="*/ 14355 w 2999642"/>
              <a:gd name="connsiteY59-120" fmla="*/ 983672 h 2951018"/>
              <a:gd name="connsiteX60-121" fmla="*/ 42064 w 2999642"/>
              <a:gd name="connsiteY60-122" fmla="*/ 1870363 h 2951018"/>
              <a:gd name="connsiteX61-123" fmla="*/ 125191 w 2999642"/>
              <a:gd name="connsiteY61-124" fmla="*/ 2036618 h 2951018"/>
              <a:gd name="connsiteX62-125" fmla="*/ 111337 w 2999642"/>
              <a:gd name="connsiteY62-126" fmla="*/ 2161309 h 2951018"/>
              <a:gd name="connsiteX63-127" fmla="*/ 97482 w 2999642"/>
              <a:gd name="connsiteY63-128" fmla="*/ 2244436 h 2951018"/>
              <a:gd name="connsiteX64-129" fmla="*/ 83628 w 2999642"/>
              <a:gd name="connsiteY64-130" fmla="*/ 2369127 h 2951018"/>
              <a:gd name="connsiteX65-131" fmla="*/ 111337 w 2999642"/>
              <a:gd name="connsiteY65-132" fmla="*/ 2604654 h 2951018"/>
              <a:gd name="connsiteX66-133" fmla="*/ 152901 w 2999642"/>
              <a:gd name="connsiteY66-134" fmla="*/ 2632363 h 2951018"/>
              <a:gd name="connsiteX67-135" fmla="*/ 236028 w 2999642"/>
              <a:gd name="connsiteY67-136" fmla="*/ 2729345 h 2951018"/>
              <a:gd name="connsiteX68-137" fmla="*/ 319155 w 2999642"/>
              <a:gd name="connsiteY68-138" fmla="*/ 2757054 h 2951018"/>
              <a:gd name="connsiteX69-139" fmla="*/ 513119 w 2999642"/>
              <a:gd name="connsiteY69-140" fmla="*/ 2812472 h 2951018"/>
              <a:gd name="connsiteX70-141" fmla="*/ 554682 w 2999642"/>
              <a:gd name="connsiteY70-142" fmla="*/ 2840181 h 2951018"/>
              <a:gd name="connsiteX71-143" fmla="*/ 665519 w 2999642"/>
              <a:gd name="connsiteY71-144" fmla="*/ 2867891 h 2951018"/>
              <a:gd name="connsiteX72-145" fmla="*/ 873337 w 2999642"/>
              <a:gd name="connsiteY72-146" fmla="*/ 2895600 h 2951018"/>
              <a:gd name="connsiteX73-147" fmla="*/ 1108864 w 2999642"/>
              <a:gd name="connsiteY73-148" fmla="*/ 2826327 h 2951018"/>
              <a:gd name="connsiteX74-149" fmla="*/ 1164282 w 2999642"/>
              <a:gd name="connsiteY74-150" fmla="*/ 2743200 h 2951018"/>
              <a:gd name="connsiteX75-151" fmla="*/ 1205846 w 2999642"/>
              <a:gd name="connsiteY75-152" fmla="*/ 2715491 h 2951018"/>
              <a:gd name="connsiteX76-153" fmla="*/ 1233555 w 2999642"/>
              <a:gd name="connsiteY76-154" fmla="*/ 2687781 h 2951018"/>
              <a:gd name="connsiteX77-155" fmla="*/ 1372101 w 2999642"/>
              <a:gd name="connsiteY77-156" fmla="*/ 2632363 h 2951018"/>
              <a:gd name="connsiteX78-157" fmla="*/ 1441373 w 2999642"/>
              <a:gd name="connsiteY78-158" fmla="*/ 2604654 h 2951018"/>
              <a:gd name="connsiteX79-159" fmla="*/ 1787737 w 2999642"/>
              <a:gd name="connsiteY79-160" fmla="*/ 2576945 h 2951018"/>
              <a:gd name="connsiteX80-161" fmla="*/ 1843155 w 2999642"/>
              <a:gd name="connsiteY80-162" fmla="*/ 2493818 h 2951018"/>
              <a:gd name="connsiteX81-163" fmla="*/ 1898573 w 2999642"/>
              <a:gd name="connsiteY81-164" fmla="*/ 2382981 h 2951018"/>
              <a:gd name="connsiteX82-165" fmla="*/ 1967846 w 2999642"/>
              <a:gd name="connsiteY82-166" fmla="*/ 2355272 h 2951018"/>
              <a:gd name="connsiteX83-167" fmla="*/ 2009410 w 2999642"/>
              <a:gd name="connsiteY83-168" fmla="*/ 2327563 h 2951018"/>
              <a:gd name="connsiteX84-169" fmla="*/ 2161810 w 2999642"/>
              <a:gd name="connsiteY84-170" fmla="*/ 2230581 h 2951018"/>
              <a:gd name="connsiteX85-171" fmla="*/ 2244937 w 2999642"/>
              <a:gd name="connsiteY85-172" fmla="*/ 2216727 h 2951018"/>
              <a:gd name="connsiteX86-173" fmla="*/ 2341919 w 2999642"/>
              <a:gd name="connsiteY86-174" fmla="*/ 2175163 h 2951018"/>
              <a:gd name="connsiteX87-175" fmla="*/ 2383482 w 2999642"/>
              <a:gd name="connsiteY87-176" fmla="*/ 2161309 h 2951018"/>
              <a:gd name="connsiteX88-177" fmla="*/ 2452755 w 2999642"/>
              <a:gd name="connsiteY88-178" fmla="*/ 2133600 h 2951018"/>
              <a:gd name="connsiteX89-179" fmla="*/ 2438901 w 2999642"/>
              <a:gd name="connsiteY89-180" fmla="*/ 2133600 h 2951018"/>
              <a:gd name="connsiteX90-181" fmla="*/ 2452755 w 2999642"/>
              <a:gd name="connsiteY90-182" fmla="*/ 2147454 h 2951018"/>
              <a:gd name="connsiteX0-183" fmla="*/ 2690317 w 2999642"/>
              <a:gd name="connsiteY0-184" fmla="*/ 2633175 h 2895600"/>
              <a:gd name="connsiteX1-185" fmla="*/ 2617653 w 2999642"/>
              <a:gd name="connsiteY1-186" fmla="*/ 2678582 h 2895600"/>
              <a:gd name="connsiteX2-187" fmla="*/ 2605155 w 2999642"/>
              <a:gd name="connsiteY2-188" fmla="*/ 2646218 h 2895600"/>
              <a:gd name="connsiteX3-189" fmla="*/ 2591301 w 2999642"/>
              <a:gd name="connsiteY3-190" fmla="*/ 2590800 h 2895600"/>
              <a:gd name="connsiteX4-191" fmla="*/ 2563591 w 2999642"/>
              <a:gd name="connsiteY4-192" fmla="*/ 2549236 h 2895600"/>
              <a:gd name="connsiteX5-193" fmla="*/ 2522028 w 2999642"/>
              <a:gd name="connsiteY5-194" fmla="*/ 2452254 h 2895600"/>
              <a:gd name="connsiteX6-195" fmla="*/ 2508173 w 2999642"/>
              <a:gd name="connsiteY6-196" fmla="*/ 2355272 h 2895600"/>
              <a:gd name="connsiteX7-197" fmla="*/ 2466610 w 2999642"/>
              <a:gd name="connsiteY7-198" fmla="*/ 2299854 h 2895600"/>
              <a:gd name="connsiteX8-199" fmla="*/ 2452755 w 2999642"/>
              <a:gd name="connsiteY8-200" fmla="*/ 2230581 h 2895600"/>
              <a:gd name="connsiteX9-201" fmla="*/ 2466610 w 2999642"/>
              <a:gd name="connsiteY9-202" fmla="*/ 2133600 h 2895600"/>
              <a:gd name="connsiteX10-203" fmla="*/ 2411191 w 2999642"/>
              <a:gd name="connsiteY10-204" fmla="*/ 2092036 h 2895600"/>
              <a:gd name="connsiteX11-205" fmla="*/ 2383482 w 2999642"/>
              <a:gd name="connsiteY11-206" fmla="*/ 2036618 h 2895600"/>
              <a:gd name="connsiteX12-207" fmla="*/ 2397337 w 2999642"/>
              <a:gd name="connsiteY12-208" fmla="*/ 1967345 h 2895600"/>
              <a:gd name="connsiteX13-209" fmla="*/ 2494319 w 2999642"/>
              <a:gd name="connsiteY13-210" fmla="*/ 1842654 h 2895600"/>
              <a:gd name="connsiteX14-211" fmla="*/ 2535882 w 2999642"/>
              <a:gd name="connsiteY14-212" fmla="*/ 1745672 h 2895600"/>
              <a:gd name="connsiteX15-213" fmla="*/ 2563591 w 2999642"/>
              <a:gd name="connsiteY15-214" fmla="*/ 1662545 h 2895600"/>
              <a:gd name="connsiteX16-215" fmla="*/ 2619010 w 2999642"/>
              <a:gd name="connsiteY16-216" fmla="*/ 1537854 h 2895600"/>
              <a:gd name="connsiteX17-217" fmla="*/ 2632864 w 2999642"/>
              <a:gd name="connsiteY17-218" fmla="*/ 1496291 h 2895600"/>
              <a:gd name="connsiteX18-219" fmla="*/ 2688282 w 2999642"/>
              <a:gd name="connsiteY18-220" fmla="*/ 1371600 h 2895600"/>
              <a:gd name="connsiteX19-221" fmla="*/ 2729846 w 2999642"/>
              <a:gd name="connsiteY19-222" fmla="*/ 1302327 h 2895600"/>
              <a:gd name="connsiteX20-223" fmla="*/ 2771410 w 2999642"/>
              <a:gd name="connsiteY20-224" fmla="*/ 1163781 h 2895600"/>
              <a:gd name="connsiteX21-225" fmla="*/ 2937664 w 2999642"/>
              <a:gd name="connsiteY21-226" fmla="*/ 1066800 h 2895600"/>
              <a:gd name="connsiteX22-227" fmla="*/ 2951519 w 2999642"/>
              <a:gd name="connsiteY22-228" fmla="*/ 872836 h 2895600"/>
              <a:gd name="connsiteX23-229" fmla="*/ 2979228 w 2999642"/>
              <a:gd name="connsiteY23-230" fmla="*/ 706581 h 2895600"/>
              <a:gd name="connsiteX24-231" fmla="*/ 2923810 w 2999642"/>
              <a:gd name="connsiteY24-232" fmla="*/ 665018 h 2895600"/>
              <a:gd name="connsiteX25-233" fmla="*/ 2868391 w 2999642"/>
              <a:gd name="connsiteY25-234" fmla="*/ 609600 h 2895600"/>
              <a:gd name="connsiteX26-235" fmla="*/ 2840682 w 2999642"/>
              <a:gd name="connsiteY26-236" fmla="*/ 568036 h 2895600"/>
              <a:gd name="connsiteX27-237" fmla="*/ 2799119 w 2999642"/>
              <a:gd name="connsiteY27-238" fmla="*/ 540327 h 2895600"/>
              <a:gd name="connsiteX28-239" fmla="*/ 2715991 w 2999642"/>
              <a:gd name="connsiteY28-240" fmla="*/ 471054 h 2895600"/>
              <a:gd name="connsiteX29-241" fmla="*/ 2522028 w 2999642"/>
              <a:gd name="connsiteY29-242" fmla="*/ 401781 h 2895600"/>
              <a:gd name="connsiteX30-243" fmla="*/ 2383482 w 2999642"/>
              <a:gd name="connsiteY30-244" fmla="*/ 346363 h 2895600"/>
              <a:gd name="connsiteX31-245" fmla="*/ 2328064 w 2999642"/>
              <a:gd name="connsiteY31-246" fmla="*/ 318654 h 2895600"/>
              <a:gd name="connsiteX32-247" fmla="*/ 2286501 w 2999642"/>
              <a:gd name="connsiteY32-248" fmla="*/ 290945 h 2895600"/>
              <a:gd name="connsiteX33-249" fmla="*/ 2161810 w 2999642"/>
              <a:gd name="connsiteY33-250" fmla="*/ 263236 h 2895600"/>
              <a:gd name="connsiteX34-251" fmla="*/ 2050973 w 2999642"/>
              <a:gd name="connsiteY34-252" fmla="*/ 207818 h 2895600"/>
              <a:gd name="connsiteX35-253" fmla="*/ 2009410 w 2999642"/>
              <a:gd name="connsiteY35-254" fmla="*/ 180109 h 2895600"/>
              <a:gd name="connsiteX36-255" fmla="*/ 1953991 w 2999642"/>
              <a:gd name="connsiteY36-256" fmla="*/ 166254 h 2895600"/>
              <a:gd name="connsiteX37-257" fmla="*/ 1884719 w 2999642"/>
              <a:gd name="connsiteY37-258" fmla="*/ 138545 h 2895600"/>
              <a:gd name="connsiteX38-259" fmla="*/ 1718464 w 2999642"/>
              <a:gd name="connsiteY38-260" fmla="*/ 152400 h 2895600"/>
              <a:gd name="connsiteX39-261" fmla="*/ 1676901 w 2999642"/>
              <a:gd name="connsiteY39-262" fmla="*/ 166254 h 2895600"/>
              <a:gd name="connsiteX40-263" fmla="*/ 1579919 w 2999642"/>
              <a:gd name="connsiteY40-264" fmla="*/ 180109 h 2895600"/>
              <a:gd name="connsiteX41-265" fmla="*/ 1316682 w 2999642"/>
              <a:gd name="connsiteY41-266" fmla="*/ 152400 h 2895600"/>
              <a:gd name="connsiteX42-267" fmla="*/ 1219701 w 2999642"/>
              <a:gd name="connsiteY42-268" fmla="*/ 124691 h 2895600"/>
              <a:gd name="connsiteX43-269" fmla="*/ 1081155 w 2999642"/>
              <a:gd name="connsiteY43-270" fmla="*/ 96981 h 2895600"/>
              <a:gd name="connsiteX44-271" fmla="*/ 914901 w 2999642"/>
              <a:gd name="connsiteY44-272" fmla="*/ 55418 h 2895600"/>
              <a:gd name="connsiteX45-273" fmla="*/ 859482 w 2999642"/>
              <a:gd name="connsiteY45-274" fmla="*/ 27709 h 2895600"/>
              <a:gd name="connsiteX46-275" fmla="*/ 734791 w 2999642"/>
              <a:gd name="connsiteY46-276" fmla="*/ 13854 h 2895600"/>
              <a:gd name="connsiteX47-277" fmla="*/ 679373 w 2999642"/>
              <a:gd name="connsiteY47-278" fmla="*/ 0 h 2895600"/>
              <a:gd name="connsiteX48-279" fmla="*/ 554682 w 2999642"/>
              <a:gd name="connsiteY48-280" fmla="*/ 27709 h 2895600"/>
              <a:gd name="connsiteX49-281" fmla="*/ 485410 w 2999642"/>
              <a:gd name="connsiteY49-282" fmla="*/ 96981 h 2895600"/>
              <a:gd name="connsiteX50-283" fmla="*/ 402282 w 2999642"/>
              <a:gd name="connsiteY50-284" fmla="*/ 166254 h 2895600"/>
              <a:gd name="connsiteX51-285" fmla="*/ 305301 w 2999642"/>
              <a:gd name="connsiteY51-286" fmla="*/ 263236 h 2895600"/>
              <a:gd name="connsiteX52-287" fmla="*/ 166755 w 2999642"/>
              <a:gd name="connsiteY52-288" fmla="*/ 374072 h 2895600"/>
              <a:gd name="connsiteX53-289" fmla="*/ 139046 w 2999642"/>
              <a:gd name="connsiteY53-290" fmla="*/ 457200 h 2895600"/>
              <a:gd name="connsiteX54-291" fmla="*/ 97482 w 2999642"/>
              <a:gd name="connsiteY54-292" fmla="*/ 540327 h 2895600"/>
              <a:gd name="connsiteX55-293" fmla="*/ 69773 w 2999642"/>
              <a:gd name="connsiteY55-294" fmla="*/ 609600 h 2895600"/>
              <a:gd name="connsiteX56-295" fmla="*/ 55919 w 2999642"/>
              <a:gd name="connsiteY56-296" fmla="*/ 720436 h 2895600"/>
              <a:gd name="connsiteX57-297" fmla="*/ 42064 w 2999642"/>
              <a:gd name="connsiteY57-298" fmla="*/ 762000 h 2895600"/>
              <a:gd name="connsiteX58-299" fmla="*/ 28210 w 2999642"/>
              <a:gd name="connsiteY58-300" fmla="*/ 886691 h 2895600"/>
              <a:gd name="connsiteX59-301" fmla="*/ 14355 w 2999642"/>
              <a:gd name="connsiteY59-302" fmla="*/ 983672 h 2895600"/>
              <a:gd name="connsiteX60-303" fmla="*/ 42064 w 2999642"/>
              <a:gd name="connsiteY60-304" fmla="*/ 1870363 h 2895600"/>
              <a:gd name="connsiteX61-305" fmla="*/ 125191 w 2999642"/>
              <a:gd name="connsiteY61-306" fmla="*/ 2036618 h 2895600"/>
              <a:gd name="connsiteX62-307" fmla="*/ 111337 w 2999642"/>
              <a:gd name="connsiteY62-308" fmla="*/ 2161309 h 2895600"/>
              <a:gd name="connsiteX63-309" fmla="*/ 97482 w 2999642"/>
              <a:gd name="connsiteY63-310" fmla="*/ 2244436 h 2895600"/>
              <a:gd name="connsiteX64-311" fmla="*/ 83628 w 2999642"/>
              <a:gd name="connsiteY64-312" fmla="*/ 2369127 h 2895600"/>
              <a:gd name="connsiteX65-313" fmla="*/ 111337 w 2999642"/>
              <a:gd name="connsiteY65-314" fmla="*/ 2604654 h 2895600"/>
              <a:gd name="connsiteX66-315" fmla="*/ 152901 w 2999642"/>
              <a:gd name="connsiteY66-316" fmla="*/ 2632363 h 2895600"/>
              <a:gd name="connsiteX67-317" fmla="*/ 236028 w 2999642"/>
              <a:gd name="connsiteY67-318" fmla="*/ 2729345 h 2895600"/>
              <a:gd name="connsiteX68-319" fmla="*/ 319155 w 2999642"/>
              <a:gd name="connsiteY68-320" fmla="*/ 2757054 h 2895600"/>
              <a:gd name="connsiteX69-321" fmla="*/ 513119 w 2999642"/>
              <a:gd name="connsiteY69-322" fmla="*/ 2812472 h 2895600"/>
              <a:gd name="connsiteX70-323" fmla="*/ 554682 w 2999642"/>
              <a:gd name="connsiteY70-324" fmla="*/ 2840181 h 2895600"/>
              <a:gd name="connsiteX71-325" fmla="*/ 665519 w 2999642"/>
              <a:gd name="connsiteY71-326" fmla="*/ 2867891 h 2895600"/>
              <a:gd name="connsiteX72-327" fmla="*/ 873337 w 2999642"/>
              <a:gd name="connsiteY72-328" fmla="*/ 2895600 h 2895600"/>
              <a:gd name="connsiteX73-329" fmla="*/ 1108864 w 2999642"/>
              <a:gd name="connsiteY73-330" fmla="*/ 2826327 h 2895600"/>
              <a:gd name="connsiteX74-331" fmla="*/ 1164282 w 2999642"/>
              <a:gd name="connsiteY74-332" fmla="*/ 2743200 h 2895600"/>
              <a:gd name="connsiteX75-333" fmla="*/ 1205846 w 2999642"/>
              <a:gd name="connsiteY75-334" fmla="*/ 2715491 h 2895600"/>
              <a:gd name="connsiteX76-335" fmla="*/ 1233555 w 2999642"/>
              <a:gd name="connsiteY76-336" fmla="*/ 2687781 h 2895600"/>
              <a:gd name="connsiteX77-337" fmla="*/ 1372101 w 2999642"/>
              <a:gd name="connsiteY77-338" fmla="*/ 2632363 h 2895600"/>
              <a:gd name="connsiteX78-339" fmla="*/ 1441373 w 2999642"/>
              <a:gd name="connsiteY78-340" fmla="*/ 2604654 h 2895600"/>
              <a:gd name="connsiteX79-341" fmla="*/ 1787737 w 2999642"/>
              <a:gd name="connsiteY79-342" fmla="*/ 2576945 h 2895600"/>
              <a:gd name="connsiteX80-343" fmla="*/ 1843155 w 2999642"/>
              <a:gd name="connsiteY80-344" fmla="*/ 2493818 h 2895600"/>
              <a:gd name="connsiteX81-345" fmla="*/ 1898573 w 2999642"/>
              <a:gd name="connsiteY81-346" fmla="*/ 2382981 h 2895600"/>
              <a:gd name="connsiteX82-347" fmla="*/ 1967846 w 2999642"/>
              <a:gd name="connsiteY82-348" fmla="*/ 2355272 h 2895600"/>
              <a:gd name="connsiteX83-349" fmla="*/ 2009410 w 2999642"/>
              <a:gd name="connsiteY83-350" fmla="*/ 2327563 h 2895600"/>
              <a:gd name="connsiteX84-351" fmla="*/ 2161810 w 2999642"/>
              <a:gd name="connsiteY84-352" fmla="*/ 2230581 h 2895600"/>
              <a:gd name="connsiteX85-353" fmla="*/ 2244937 w 2999642"/>
              <a:gd name="connsiteY85-354" fmla="*/ 2216727 h 2895600"/>
              <a:gd name="connsiteX86-355" fmla="*/ 2341919 w 2999642"/>
              <a:gd name="connsiteY86-356" fmla="*/ 2175163 h 2895600"/>
              <a:gd name="connsiteX87-357" fmla="*/ 2383482 w 2999642"/>
              <a:gd name="connsiteY87-358" fmla="*/ 2161309 h 2895600"/>
              <a:gd name="connsiteX88-359" fmla="*/ 2452755 w 2999642"/>
              <a:gd name="connsiteY88-360" fmla="*/ 2133600 h 2895600"/>
              <a:gd name="connsiteX89-361" fmla="*/ 2438901 w 2999642"/>
              <a:gd name="connsiteY89-362" fmla="*/ 2133600 h 2895600"/>
              <a:gd name="connsiteX90-363" fmla="*/ 2452755 w 2999642"/>
              <a:gd name="connsiteY90-364" fmla="*/ 2147454 h 2895600"/>
              <a:gd name="connsiteX0-365" fmla="*/ 2698294 w 3007619"/>
              <a:gd name="connsiteY0-366" fmla="*/ 2633175 h 2895600"/>
              <a:gd name="connsiteX1-367" fmla="*/ 2625630 w 3007619"/>
              <a:gd name="connsiteY1-368" fmla="*/ 2678582 h 2895600"/>
              <a:gd name="connsiteX2-369" fmla="*/ 2613132 w 3007619"/>
              <a:gd name="connsiteY2-370" fmla="*/ 2646218 h 2895600"/>
              <a:gd name="connsiteX3-371" fmla="*/ 2599278 w 3007619"/>
              <a:gd name="connsiteY3-372" fmla="*/ 2590800 h 2895600"/>
              <a:gd name="connsiteX4-373" fmla="*/ 2571568 w 3007619"/>
              <a:gd name="connsiteY4-374" fmla="*/ 2549236 h 2895600"/>
              <a:gd name="connsiteX5-375" fmla="*/ 2530005 w 3007619"/>
              <a:gd name="connsiteY5-376" fmla="*/ 2452254 h 2895600"/>
              <a:gd name="connsiteX6-377" fmla="*/ 2516150 w 3007619"/>
              <a:gd name="connsiteY6-378" fmla="*/ 2355272 h 2895600"/>
              <a:gd name="connsiteX7-379" fmla="*/ 2474587 w 3007619"/>
              <a:gd name="connsiteY7-380" fmla="*/ 2299854 h 2895600"/>
              <a:gd name="connsiteX8-381" fmla="*/ 2460732 w 3007619"/>
              <a:gd name="connsiteY8-382" fmla="*/ 2230581 h 2895600"/>
              <a:gd name="connsiteX9-383" fmla="*/ 2474587 w 3007619"/>
              <a:gd name="connsiteY9-384" fmla="*/ 2133600 h 2895600"/>
              <a:gd name="connsiteX10-385" fmla="*/ 2419168 w 3007619"/>
              <a:gd name="connsiteY10-386" fmla="*/ 2092036 h 2895600"/>
              <a:gd name="connsiteX11-387" fmla="*/ 2391459 w 3007619"/>
              <a:gd name="connsiteY11-388" fmla="*/ 2036618 h 2895600"/>
              <a:gd name="connsiteX12-389" fmla="*/ 2405314 w 3007619"/>
              <a:gd name="connsiteY12-390" fmla="*/ 1967345 h 2895600"/>
              <a:gd name="connsiteX13-391" fmla="*/ 2502296 w 3007619"/>
              <a:gd name="connsiteY13-392" fmla="*/ 1842654 h 2895600"/>
              <a:gd name="connsiteX14-393" fmla="*/ 2543859 w 3007619"/>
              <a:gd name="connsiteY14-394" fmla="*/ 1745672 h 2895600"/>
              <a:gd name="connsiteX15-395" fmla="*/ 2571568 w 3007619"/>
              <a:gd name="connsiteY15-396" fmla="*/ 1662545 h 2895600"/>
              <a:gd name="connsiteX16-397" fmla="*/ 2626987 w 3007619"/>
              <a:gd name="connsiteY16-398" fmla="*/ 1537854 h 2895600"/>
              <a:gd name="connsiteX17-399" fmla="*/ 2640841 w 3007619"/>
              <a:gd name="connsiteY17-400" fmla="*/ 1496291 h 2895600"/>
              <a:gd name="connsiteX18-401" fmla="*/ 2696259 w 3007619"/>
              <a:gd name="connsiteY18-402" fmla="*/ 1371600 h 2895600"/>
              <a:gd name="connsiteX19-403" fmla="*/ 2737823 w 3007619"/>
              <a:gd name="connsiteY19-404" fmla="*/ 1302327 h 2895600"/>
              <a:gd name="connsiteX20-405" fmla="*/ 2779387 w 3007619"/>
              <a:gd name="connsiteY20-406" fmla="*/ 1163781 h 2895600"/>
              <a:gd name="connsiteX21-407" fmla="*/ 2945641 w 3007619"/>
              <a:gd name="connsiteY21-408" fmla="*/ 1066800 h 2895600"/>
              <a:gd name="connsiteX22-409" fmla="*/ 2959496 w 3007619"/>
              <a:gd name="connsiteY22-410" fmla="*/ 872836 h 2895600"/>
              <a:gd name="connsiteX23-411" fmla="*/ 2987205 w 3007619"/>
              <a:gd name="connsiteY23-412" fmla="*/ 706581 h 2895600"/>
              <a:gd name="connsiteX24-413" fmla="*/ 2931787 w 3007619"/>
              <a:gd name="connsiteY24-414" fmla="*/ 665018 h 2895600"/>
              <a:gd name="connsiteX25-415" fmla="*/ 2876368 w 3007619"/>
              <a:gd name="connsiteY25-416" fmla="*/ 609600 h 2895600"/>
              <a:gd name="connsiteX26-417" fmla="*/ 2848659 w 3007619"/>
              <a:gd name="connsiteY26-418" fmla="*/ 568036 h 2895600"/>
              <a:gd name="connsiteX27-419" fmla="*/ 2807096 w 3007619"/>
              <a:gd name="connsiteY27-420" fmla="*/ 540327 h 2895600"/>
              <a:gd name="connsiteX28-421" fmla="*/ 2723968 w 3007619"/>
              <a:gd name="connsiteY28-422" fmla="*/ 471054 h 2895600"/>
              <a:gd name="connsiteX29-423" fmla="*/ 2530005 w 3007619"/>
              <a:gd name="connsiteY29-424" fmla="*/ 401781 h 2895600"/>
              <a:gd name="connsiteX30-425" fmla="*/ 2391459 w 3007619"/>
              <a:gd name="connsiteY30-426" fmla="*/ 346363 h 2895600"/>
              <a:gd name="connsiteX31-427" fmla="*/ 2336041 w 3007619"/>
              <a:gd name="connsiteY31-428" fmla="*/ 318654 h 2895600"/>
              <a:gd name="connsiteX32-429" fmla="*/ 2294478 w 3007619"/>
              <a:gd name="connsiteY32-430" fmla="*/ 290945 h 2895600"/>
              <a:gd name="connsiteX33-431" fmla="*/ 2169787 w 3007619"/>
              <a:gd name="connsiteY33-432" fmla="*/ 263236 h 2895600"/>
              <a:gd name="connsiteX34-433" fmla="*/ 2058950 w 3007619"/>
              <a:gd name="connsiteY34-434" fmla="*/ 207818 h 2895600"/>
              <a:gd name="connsiteX35-435" fmla="*/ 2017387 w 3007619"/>
              <a:gd name="connsiteY35-436" fmla="*/ 180109 h 2895600"/>
              <a:gd name="connsiteX36-437" fmla="*/ 1961968 w 3007619"/>
              <a:gd name="connsiteY36-438" fmla="*/ 166254 h 2895600"/>
              <a:gd name="connsiteX37-439" fmla="*/ 1892696 w 3007619"/>
              <a:gd name="connsiteY37-440" fmla="*/ 138545 h 2895600"/>
              <a:gd name="connsiteX38-441" fmla="*/ 1726441 w 3007619"/>
              <a:gd name="connsiteY38-442" fmla="*/ 152400 h 2895600"/>
              <a:gd name="connsiteX39-443" fmla="*/ 1684878 w 3007619"/>
              <a:gd name="connsiteY39-444" fmla="*/ 166254 h 2895600"/>
              <a:gd name="connsiteX40-445" fmla="*/ 1587896 w 3007619"/>
              <a:gd name="connsiteY40-446" fmla="*/ 180109 h 2895600"/>
              <a:gd name="connsiteX41-447" fmla="*/ 1324659 w 3007619"/>
              <a:gd name="connsiteY41-448" fmla="*/ 152400 h 2895600"/>
              <a:gd name="connsiteX42-449" fmla="*/ 1227678 w 3007619"/>
              <a:gd name="connsiteY42-450" fmla="*/ 124691 h 2895600"/>
              <a:gd name="connsiteX43-451" fmla="*/ 1089132 w 3007619"/>
              <a:gd name="connsiteY43-452" fmla="*/ 96981 h 2895600"/>
              <a:gd name="connsiteX44-453" fmla="*/ 922878 w 3007619"/>
              <a:gd name="connsiteY44-454" fmla="*/ 55418 h 2895600"/>
              <a:gd name="connsiteX45-455" fmla="*/ 867459 w 3007619"/>
              <a:gd name="connsiteY45-456" fmla="*/ 27709 h 2895600"/>
              <a:gd name="connsiteX46-457" fmla="*/ 742768 w 3007619"/>
              <a:gd name="connsiteY46-458" fmla="*/ 13854 h 2895600"/>
              <a:gd name="connsiteX47-459" fmla="*/ 687350 w 3007619"/>
              <a:gd name="connsiteY47-460" fmla="*/ 0 h 2895600"/>
              <a:gd name="connsiteX48-461" fmla="*/ 562659 w 3007619"/>
              <a:gd name="connsiteY48-462" fmla="*/ 27709 h 2895600"/>
              <a:gd name="connsiteX49-463" fmla="*/ 493387 w 3007619"/>
              <a:gd name="connsiteY49-464" fmla="*/ 96981 h 2895600"/>
              <a:gd name="connsiteX50-465" fmla="*/ 410259 w 3007619"/>
              <a:gd name="connsiteY50-466" fmla="*/ 166254 h 2895600"/>
              <a:gd name="connsiteX51-467" fmla="*/ 313278 w 3007619"/>
              <a:gd name="connsiteY51-468" fmla="*/ 263236 h 2895600"/>
              <a:gd name="connsiteX52-469" fmla="*/ 174732 w 3007619"/>
              <a:gd name="connsiteY52-470" fmla="*/ 374072 h 2895600"/>
              <a:gd name="connsiteX53-471" fmla="*/ 147023 w 3007619"/>
              <a:gd name="connsiteY53-472" fmla="*/ 457200 h 2895600"/>
              <a:gd name="connsiteX54-473" fmla="*/ 105459 w 3007619"/>
              <a:gd name="connsiteY54-474" fmla="*/ 540327 h 2895600"/>
              <a:gd name="connsiteX55-475" fmla="*/ 77750 w 3007619"/>
              <a:gd name="connsiteY55-476" fmla="*/ 609600 h 2895600"/>
              <a:gd name="connsiteX56-477" fmla="*/ 63896 w 3007619"/>
              <a:gd name="connsiteY56-478" fmla="*/ 720436 h 2895600"/>
              <a:gd name="connsiteX57-479" fmla="*/ 50041 w 3007619"/>
              <a:gd name="connsiteY57-480" fmla="*/ 762000 h 2895600"/>
              <a:gd name="connsiteX58-481" fmla="*/ 36187 w 3007619"/>
              <a:gd name="connsiteY58-482" fmla="*/ 886691 h 2895600"/>
              <a:gd name="connsiteX59-483" fmla="*/ 22332 w 3007619"/>
              <a:gd name="connsiteY59-484" fmla="*/ 983672 h 2895600"/>
              <a:gd name="connsiteX60-485" fmla="*/ 50041 w 3007619"/>
              <a:gd name="connsiteY60-486" fmla="*/ 1870363 h 2895600"/>
              <a:gd name="connsiteX61-487" fmla="*/ 2374 w 3007619"/>
              <a:gd name="connsiteY61-488" fmla="*/ 2036618 h 2895600"/>
              <a:gd name="connsiteX62-489" fmla="*/ 119314 w 3007619"/>
              <a:gd name="connsiteY62-490" fmla="*/ 2161309 h 2895600"/>
              <a:gd name="connsiteX63-491" fmla="*/ 105459 w 3007619"/>
              <a:gd name="connsiteY63-492" fmla="*/ 2244436 h 2895600"/>
              <a:gd name="connsiteX64-493" fmla="*/ 91605 w 3007619"/>
              <a:gd name="connsiteY64-494" fmla="*/ 2369127 h 2895600"/>
              <a:gd name="connsiteX65-495" fmla="*/ 119314 w 3007619"/>
              <a:gd name="connsiteY65-496" fmla="*/ 2604654 h 2895600"/>
              <a:gd name="connsiteX66-497" fmla="*/ 160878 w 3007619"/>
              <a:gd name="connsiteY66-498" fmla="*/ 2632363 h 2895600"/>
              <a:gd name="connsiteX67-499" fmla="*/ 244005 w 3007619"/>
              <a:gd name="connsiteY67-500" fmla="*/ 2729345 h 2895600"/>
              <a:gd name="connsiteX68-501" fmla="*/ 327132 w 3007619"/>
              <a:gd name="connsiteY68-502" fmla="*/ 2757054 h 2895600"/>
              <a:gd name="connsiteX69-503" fmla="*/ 521096 w 3007619"/>
              <a:gd name="connsiteY69-504" fmla="*/ 2812472 h 2895600"/>
              <a:gd name="connsiteX70-505" fmla="*/ 562659 w 3007619"/>
              <a:gd name="connsiteY70-506" fmla="*/ 2840181 h 2895600"/>
              <a:gd name="connsiteX71-507" fmla="*/ 673496 w 3007619"/>
              <a:gd name="connsiteY71-508" fmla="*/ 2867891 h 2895600"/>
              <a:gd name="connsiteX72-509" fmla="*/ 881314 w 3007619"/>
              <a:gd name="connsiteY72-510" fmla="*/ 2895600 h 2895600"/>
              <a:gd name="connsiteX73-511" fmla="*/ 1116841 w 3007619"/>
              <a:gd name="connsiteY73-512" fmla="*/ 2826327 h 2895600"/>
              <a:gd name="connsiteX74-513" fmla="*/ 1172259 w 3007619"/>
              <a:gd name="connsiteY74-514" fmla="*/ 2743200 h 2895600"/>
              <a:gd name="connsiteX75-515" fmla="*/ 1213823 w 3007619"/>
              <a:gd name="connsiteY75-516" fmla="*/ 2715491 h 2895600"/>
              <a:gd name="connsiteX76-517" fmla="*/ 1241532 w 3007619"/>
              <a:gd name="connsiteY76-518" fmla="*/ 2687781 h 2895600"/>
              <a:gd name="connsiteX77-519" fmla="*/ 1380078 w 3007619"/>
              <a:gd name="connsiteY77-520" fmla="*/ 2632363 h 2895600"/>
              <a:gd name="connsiteX78-521" fmla="*/ 1449350 w 3007619"/>
              <a:gd name="connsiteY78-522" fmla="*/ 2604654 h 2895600"/>
              <a:gd name="connsiteX79-523" fmla="*/ 1795714 w 3007619"/>
              <a:gd name="connsiteY79-524" fmla="*/ 2576945 h 2895600"/>
              <a:gd name="connsiteX80-525" fmla="*/ 1851132 w 3007619"/>
              <a:gd name="connsiteY80-526" fmla="*/ 2493818 h 2895600"/>
              <a:gd name="connsiteX81-527" fmla="*/ 1906550 w 3007619"/>
              <a:gd name="connsiteY81-528" fmla="*/ 2382981 h 2895600"/>
              <a:gd name="connsiteX82-529" fmla="*/ 1975823 w 3007619"/>
              <a:gd name="connsiteY82-530" fmla="*/ 2355272 h 2895600"/>
              <a:gd name="connsiteX83-531" fmla="*/ 2017387 w 3007619"/>
              <a:gd name="connsiteY83-532" fmla="*/ 2327563 h 2895600"/>
              <a:gd name="connsiteX84-533" fmla="*/ 2169787 w 3007619"/>
              <a:gd name="connsiteY84-534" fmla="*/ 2230581 h 2895600"/>
              <a:gd name="connsiteX85-535" fmla="*/ 2252914 w 3007619"/>
              <a:gd name="connsiteY85-536" fmla="*/ 2216727 h 2895600"/>
              <a:gd name="connsiteX86-537" fmla="*/ 2349896 w 3007619"/>
              <a:gd name="connsiteY86-538" fmla="*/ 2175163 h 2895600"/>
              <a:gd name="connsiteX87-539" fmla="*/ 2391459 w 3007619"/>
              <a:gd name="connsiteY87-540" fmla="*/ 2161309 h 2895600"/>
              <a:gd name="connsiteX88-541" fmla="*/ 2460732 w 3007619"/>
              <a:gd name="connsiteY88-542" fmla="*/ 2133600 h 2895600"/>
              <a:gd name="connsiteX89-543" fmla="*/ 2446878 w 3007619"/>
              <a:gd name="connsiteY89-544" fmla="*/ 2133600 h 2895600"/>
              <a:gd name="connsiteX90-545" fmla="*/ 2460732 w 3007619"/>
              <a:gd name="connsiteY90-546" fmla="*/ 2147454 h 2895600"/>
              <a:gd name="connsiteX0-547" fmla="*/ 2709293 w 3018618"/>
              <a:gd name="connsiteY0-548" fmla="*/ 2633175 h 2895600"/>
              <a:gd name="connsiteX1-549" fmla="*/ 2636629 w 3018618"/>
              <a:gd name="connsiteY1-550" fmla="*/ 2678582 h 2895600"/>
              <a:gd name="connsiteX2-551" fmla="*/ 2624131 w 3018618"/>
              <a:gd name="connsiteY2-552" fmla="*/ 2646218 h 2895600"/>
              <a:gd name="connsiteX3-553" fmla="*/ 2610277 w 3018618"/>
              <a:gd name="connsiteY3-554" fmla="*/ 2590800 h 2895600"/>
              <a:gd name="connsiteX4-555" fmla="*/ 2582567 w 3018618"/>
              <a:gd name="connsiteY4-556" fmla="*/ 2549236 h 2895600"/>
              <a:gd name="connsiteX5-557" fmla="*/ 2541004 w 3018618"/>
              <a:gd name="connsiteY5-558" fmla="*/ 2452254 h 2895600"/>
              <a:gd name="connsiteX6-559" fmla="*/ 2527149 w 3018618"/>
              <a:gd name="connsiteY6-560" fmla="*/ 2355272 h 2895600"/>
              <a:gd name="connsiteX7-561" fmla="*/ 2485586 w 3018618"/>
              <a:gd name="connsiteY7-562" fmla="*/ 2299854 h 2895600"/>
              <a:gd name="connsiteX8-563" fmla="*/ 2471731 w 3018618"/>
              <a:gd name="connsiteY8-564" fmla="*/ 2230581 h 2895600"/>
              <a:gd name="connsiteX9-565" fmla="*/ 2485586 w 3018618"/>
              <a:gd name="connsiteY9-566" fmla="*/ 2133600 h 2895600"/>
              <a:gd name="connsiteX10-567" fmla="*/ 2430167 w 3018618"/>
              <a:gd name="connsiteY10-568" fmla="*/ 2092036 h 2895600"/>
              <a:gd name="connsiteX11-569" fmla="*/ 2402458 w 3018618"/>
              <a:gd name="connsiteY11-570" fmla="*/ 2036618 h 2895600"/>
              <a:gd name="connsiteX12-571" fmla="*/ 2416313 w 3018618"/>
              <a:gd name="connsiteY12-572" fmla="*/ 1967345 h 2895600"/>
              <a:gd name="connsiteX13-573" fmla="*/ 2513295 w 3018618"/>
              <a:gd name="connsiteY13-574" fmla="*/ 1842654 h 2895600"/>
              <a:gd name="connsiteX14-575" fmla="*/ 2554858 w 3018618"/>
              <a:gd name="connsiteY14-576" fmla="*/ 1745672 h 2895600"/>
              <a:gd name="connsiteX15-577" fmla="*/ 2582567 w 3018618"/>
              <a:gd name="connsiteY15-578" fmla="*/ 1662545 h 2895600"/>
              <a:gd name="connsiteX16-579" fmla="*/ 2637986 w 3018618"/>
              <a:gd name="connsiteY16-580" fmla="*/ 1537854 h 2895600"/>
              <a:gd name="connsiteX17-581" fmla="*/ 2651840 w 3018618"/>
              <a:gd name="connsiteY17-582" fmla="*/ 1496291 h 2895600"/>
              <a:gd name="connsiteX18-583" fmla="*/ 2707258 w 3018618"/>
              <a:gd name="connsiteY18-584" fmla="*/ 1371600 h 2895600"/>
              <a:gd name="connsiteX19-585" fmla="*/ 2748822 w 3018618"/>
              <a:gd name="connsiteY19-586" fmla="*/ 1302327 h 2895600"/>
              <a:gd name="connsiteX20-587" fmla="*/ 2790386 w 3018618"/>
              <a:gd name="connsiteY20-588" fmla="*/ 1163781 h 2895600"/>
              <a:gd name="connsiteX21-589" fmla="*/ 2956640 w 3018618"/>
              <a:gd name="connsiteY21-590" fmla="*/ 1066800 h 2895600"/>
              <a:gd name="connsiteX22-591" fmla="*/ 2970495 w 3018618"/>
              <a:gd name="connsiteY22-592" fmla="*/ 872836 h 2895600"/>
              <a:gd name="connsiteX23-593" fmla="*/ 2998204 w 3018618"/>
              <a:gd name="connsiteY23-594" fmla="*/ 706581 h 2895600"/>
              <a:gd name="connsiteX24-595" fmla="*/ 2942786 w 3018618"/>
              <a:gd name="connsiteY24-596" fmla="*/ 665018 h 2895600"/>
              <a:gd name="connsiteX25-597" fmla="*/ 2887367 w 3018618"/>
              <a:gd name="connsiteY25-598" fmla="*/ 609600 h 2895600"/>
              <a:gd name="connsiteX26-599" fmla="*/ 2859658 w 3018618"/>
              <a:gd name="connsiteY26-600" fmla="*/ 568036 h 2895600"/>
              <a:gd name="connsiteX27-601" fmla="*/ 2818095 w 3018618"/>
              <a:gd name="connsiteY27-602" fmla="*/ 540327 h 2895600"/>
              <a:gd name="connsiteX28-603" fmla="*/ 2734967 w 3018618"/>
              <a:gd name="connsiteY28-604" fmla="*/ 471054 h 2895600"/>
              <a:gd name="connsiteX29-605" fmla="*/ 2541004 w 3018618"/>
              <a:gd name="connsiteY29-606" fmla="*/ 401781 h 2895600"/>
              <a:gd name="connsiteX30-607" fmla="*/ 2402458 w 3018618"/>
              <a:gd name="connsiteY30-608" fmla="*/ 346363 h 2895600"/>
              <a:gd name="connsiteX31-609" fmla="*/ 2347040 w 3018618"/>
              <a:gd name="connsiteY31-610" fmla="*/ 318654 h 2895600"/>
              <a:gd name="connsiteX32-611" fmla="*/ 2305477 w 3018618"/>
              <a:gd name="connsiteY32-612" fmla="*/ 290945 h 2895600"/>
              <a:gd name="connsiteX33-613" fmla="*/ 2180786 w 3018618"/>
              <a:gd name="connsiteY33-614" fmla="*/ 263236 h 2895600"/>
              <a:gd name="connsiteX34-615" fmla="*/ 2069949 w 3018618"/>
              <a:gd name="connsiteY34-616" fmla="*/ 207818 h 2895600"/>
              <a:gd name="connsiteX35-617" fmla="*/ 2028386 w 3018618"/>
              <a:gd name="connsiteY35-618" fmla="*/ 180109 h 2895600"/>
              <a:gd name="connsiteX36-619" fmla="*/ 1972967 w 3018618"/>
              <a:gd name="connsiteY36-620" fmla="*/ 166254 h 2895600"/>
              <a:gd name="connsiteX37-621" fmla="*/ 1903695 w 3018618"/>
              <a:gd name="connsiteY37-622" fmla="*/ 138545 h 2895600"/>
              <a:gd name="connsiteX38-623" fmla="*/ 1737440 w 3018618"/>
              <a:gd name="connsiteY38-624" fmla="*/ 152400 h 2895600"/>
              <a:gd name="connsiteX39-625" fmla="*/ 1695877 w 3018618"/>
              <a:gd name="connsiteY39-626" fmla="*/ 166254 h 2895600"/>
              <a:gd name="connsiteX40-627" fmla="*/ 1598895 w 3018618"/>
              <a:gd name="connsiteY40-628" fmla="*/ 180109 h 2895600"/>
              <a:gd name="connsiteX41-629" fmla="*/ 1335658 w 3018618"/>
              <a:gd name="connsiteY41-630" fmla="*/ 152400 h 2895600"/>
              <a:gd name="connsiteX42-631" fmla="*/ 1238677 w 3018618"/>
              <a:gd name="connsiteY42-632" fmla="*/ 124691 h 2895600"/>
              <a:gd name="connsiteX43-633" fmla="*/ 1100131 w 3018618"/>
              <a:gd name="connsiteY43-634" fmla="*/ 96981 h 2895600"/>
              <a:gd name="connsiteX44-635" fmla="*/ 933877 w 3018618"/>
              <a:gd name="connsiteY44-636" fmla="*/ 55418 h 2895600"/>
              <a:gd name="connsiteX45-637" fmla="*/ 878458 w 3018618"/>
              <a:gd name="connsiteY45-638" fmla="*/ 27709 h 2895600"/>
              <a:gd name="connsiteX46-639" fmla="*/ 753767 w 3018618"/>
              <a:gd name="connsiteY46-640" fmla="*/ 13854 h 2895600"/>
              <a:gd name="connsiteX47-641" fmla="*/ 698349 w 3018618"/>
              <a:gd name="connsiteY47-642" fmla="*/ 0 h 2895600"/>
              <a:gd name="connsiteX48-643" fmla="*/ 573658 w 3018618"/>
              <a:gd name="connsiteY48-644" fmla="*/ 27709 h 2895600"/>
              <a:gd name="connsiteX49-645" fmla="*/ 504386 w 3018618"/>
              <a:gd name="connsiteY49-646" fmla="*/ 96981 h 2895600"/>
              <a:gd name="connsiteX50-647" fmla="*/ 421258 w 3018618"/>
              <a:gd name="connsiteY50-648" fmla="*/ 166254 h 2895600"/>
              <a:gd name="connsiteX51-649" fmla="*/ 324277 w 3018618"/>
              <a:gd name="connsiteY51-650" fmla="*/ 263236 h 2895600"/>
              <a:gd name="connsiteX52-651" fmla="*/ 185731 w 3018618"/>
              <a:gd name="connsiteY52-652" fmla="*/ 374072 h 2895600"/>
              <a:gd name="connsiteX53-653" fmla="*/ 158022 w 3018618"/>
              <a:gd name="connsiteY53-654" fmla="*/ 457200 h 2895600"/>
              <a:gd name="connsiteX54-655" fmla="*/ 116458 w 3018618"/>
              <a:gd name="connsiteY54-656" fmla="*/ 540327 h 2895600"/>
              <a:gd name="connsiteX55-657" fmla="*/ 88749 w 3018618"/>
              <a:gd name="connsiteY55-658" fmla="*/ 609600 h 2895600"/>
              <a:gd name="connsiteX56-659" fmla="*/ 74895 w 3018618"/>
              <a:gd name="connsiteY56-660" fmla="*/ 720436 h 2895600"/>
              <a:gd name="connsiteX57-661" fmla="*/ 61040 w 3018618"/>
              <a:gd name="connsiteY57-662" fmla="*/ 762000 h 2895600"/>
              <a:gd name="connsiteX58-663" fmla="*/ 47186 w 3018618"/>
              <a:gd name="connsiteY58-664" fmla="*/ 886691 h 2895600"/>
              <a:gd name="connsiteX59-665" fmla="*/ 33331 w 3018618"/>
              <a:gd name="connsiteY59-666" fmla="*/ 983672 h 2895600"/>
              <a:gd name="connsiteX60-667" fmla="*/ 61040 w 3018618"/>
              <a:gd name="connsiteY60-668" fmla="*/ 1870363 h 2895600"/>
              <a:gd name="connsiteX61-669" fmla="*/ 13373 w 3018618"/>
              <a:gd name="connsiteY61-670" fmla="*/ 2036618 h 2895600"/>
              <a:gd name="connsiteX62-671" fmla="*/ 130313 w 3018618"/>
              <a:gd name="connsiteY62-672" fmla="*/ 2161309 h 2895600"/>
              <a:gd name="connsiteX63-673" fmla="*/ 197 w 3018618"/>
              <a:gd name="connsiteY63-674" fmla="*/ 2259571 h 2895600"/>
              <a:gd name="connsiteX64-675" fmla="*/ 102604 w 3018618"/>
              <a:gd name="connsiteY64-676" fmla="*/ 2369127 h 2895600"/>
              <a:gd name="connsiteX65-677" fmla="*/ 130313 w 3018618"/>
              <a:gd name="connsiteY65-678" fmla="*/ 2604654 h 2895600"/>
              <a:gd name="connsiteX66-679" fmla="*/ 171877 w 3018618"/>
              <a:gd name="connsiteY66-680" fmla="*/ 2632363 h 2895600"/>
              <a:gd name="connsiteX67-681" fmla="*/ 255004 w 3018618"/>
              <a:gd name="connsiteY67-682" fmla="*/ 2729345 h 2895600"/>
              <a:gd name="connsiteX68-683" fmla="*/ 338131 w 3018618"/>
              <a:gd name="connsiteY68-684" fmla="*/ 2757054 h 2895600"/>
              <a:gd name="connsiteX69-685" fmla="*/ 532095 w 3018618"/>
              <a:gd name="connsiteY69-686" fmla="*/ 2812472 h 2895600"/>
              <a:gd name="connsiteX70-687" fmla="*/ 573658 w 3018618"/>
              <a:gd name="connsiteY70-688" fmla="*/ 2840181 h 2895600"/>
              <a:gd name="connsiteX71-689" fmla="*/ 684495 w 3018618"/>
              <a:gd name="connsiteY71-690" fmla="*/ 2867891 h 2895600"/>
              <a:gd name="connsiteX72-691" fmla="*/ 892313 w 3018618"/>
              <a:gd name="connsiteY72-692" fmla="*/ 2895600 h 2895600"/>
              <a:gd name="connsiteX73-693" fmla="*/ 1127840 w 3018618"/>
              <a:gd name="connsiteY73-694" fmla="*/ 2826327 h 2895600"/>
              <a:gd name="connsiteX74-695" fmla="*/ 1183258 w 3018618"/>
              <a:gd name="connsiteY74-696" fmla="*/ 2743200 h 2895600"/>
              <a:gd name="connsiteX75-697" fmla="*/ 1224822 w 3018618"/>
              <a:gd name="connsiteY75-698" fmla="*/ 2715491 h 2895600"/>
              <a:gd name="connsiteX76-699" fmla="*/ 1252531 w 3018618"/>
              <a:gd name="connsiteY76-700" fmla="*/ 2687781 h 2895600"/>
              <a:gd name="connsiteX77-701" fmla="*/ 1391077 w 3018618"/>
              <a:gd name="connsiteY77-702" fmla="*/ 2632363 h 2895600"/>
              <a:gd name="connsiteX78-703" fmla="*/ 1460349 w 3018618"/>
              <a:gd name="connsiteY78-704" fmla="*/ 2604654 h 2895600"/>
              <a:gd name="connsiteX79-705" fmla="*/ 1806713 w 3018618"/>
              <a:gd name="connsiteY79-706" fmla="*/ 2576945 h 2895600"/>
              <a:gd name="connsiteX80-707" fmla="*/ 1862131 w 3018618"/>
              <a:gd name="connsiteY80-708" fmla="*/ 2493818 h 2895600"/>
              <a:gd name="connsiteX81-709" fmla="*/ 1917549 w 3018618"/>
              <a:gd name="connsiteY81-710" fmla="*/ 2382981 h 2895600"/>
              <a:gd name="connsiteX82-711" fmla="*/ 1986822 w 3018618"/>
              <a:gd name="connsiteY82-712" fmla="*/ 2355272 h 2895600"/>
              <a:gd name="connsiteX83-713" fmla="*/ 2028386 w 3018618"/>
              <a:gd name="connsiteY83-714" fmla="*/ 2327563 h 2895600"/>
              <a:gd name="connsiteX84-715" fmla="*/ 2180786 w 3018618"/>
              <a:gd name="connsiteY84-716" fmla="*/ 2230581 h 2895600"/>
              <a:gd name="connsiteX85-717" fmla="*/ 2263913 w 3018618"/>
              <a:gd name="connsiteY85-718" fmla="*/ 2216727 h 2895600"/>
              <a:gd name="connsiteX86-719" fmla="*/ 2360895 w 3018618"/>
              <a:gd name="connsiteY86-720" fmla="*/ 2175163 h 2895600"/>
              <a:gd name="connsiteX87-721" fmla="*/ 2402458 w 3018618"/>
              <a:gd name="connsiteY87-722" fmla="*/ 2161309 h 2895600"/>
              <a:gd name="connsiteX88-723" fmla="*/ 2471731 w 3018618"/>
              <a:gd name="connsiteY88-724" fmla="*/ 2133600 h 2895600"/>
              <a:gd name="connsiteX89-725" fmla="*/ 2457877 w 3018618"/>
              <a:gd name="connsiteY89-726" fmla="*/ 2133600 h 2895600"/>
              <a:gd name="connsiteX90-727" fmla="*/ 2471731 w 3018618"/>
              <a:gd name="connsiteY90-728" fmla="*/ 2147454 h 2895600"/>
              <a:gd name="connsiteX0-729" fmla="*/ 2725700 w 3035025"/>
              <a:gd name="connsiteY0-730" fmla="*/ 2633175 h 2895600"/>
              <a:gd name="connsiteX1-731" fmla="*/ 2653036 w 3035025"/>
              <a:gd name="connsiteY1-732" fmla="*/ 2678582 h 2895600"/>
              <a:gd name="connsiteX2-733" fmla="*/ 2640538 w 3035025"/>
              <a:gd name="connsiteY2-734" fmla="*/ 2646218 h 2895600"/>
              <a:gd name="connsiteX3-735" fmla="*/ 2626684 w 3035025"/>
              <a:gd name="connsiteY3-736" fmla="*/ 2590800 h 2895600"/>
              <a:gd name="connsiteX4-737" fmla="*/ 2598974 w 3035025"/>
              <a:gd name="connsiteY4-738" fmla="*/ 2549236 h 2895600"/>
              <a:gd name="connsiteX5-739" fmla="*/ 2557411 w 3035025"/>
              <a:gd name="connsiteY5-740" fmla="*/ 2452254 h 2895600"/>
              <a:gd name="connsiteX6-741" fmla="*/ 2543556 w 3035025"/>
              <a:gd name="connsiteY6-742" fmla="*/ 2355272 h 2895600"/>
              <a:gd name="connsiteX7-743" fmla="*/ 2501993 w 3035025"/>
              <a:gd name="connsiteY7-744" fmla="*/ 2299854 h 2895600"/>
              <a:gd name="connsiteX8-745" fmla="*/ 2488138 w 3035025"/>
              <a:gd name="connsiteY8-746" fmla="*/ 2230581 h 2895600"/>
              <a:gd name="connsiteX9-747" fmla="*/ 2501993 w 3035025"/>
              <a:gd name="connsiteY9-748" fmla="*/ 2133600 h 2895600"/>
              <a:gd name="connsiteX10-749" fmla="*/ 2446574 w 3035025"/>
              <a:gd name="connsiteY10-750" fmla="*/ 2092036 h 2895600"/>
              <a:gd name="connsiteX11-751" fmla="*/ 2418865 w 3035025"/>
              <a:gd name="connsiteY11-752" fmla="*/ 2036618 h 2895600"/>
              <a:gd name="connsiteX12-753" fmla="*/ 2432720 w 3035025"/>
              <a:gd name="connsiteY12-754" fmla="*/ 1967345 h 2895600"/>
              <a:gd name="connsiteX13-755" fmla="*/ 2529702 w 3035025"/>
              <a:gd name="connsiteY13-756" fmla="*/ 1842654 h 2895600"/>
              <a:gd name="connsiteX14-757" fmla="*/ 2571265 w 3035025"/>
              <a:gd name="connsiteY14-758" fmla="*/ 1745672 h 2895600"/>
              <a:gd name="connsiteX15-759" fmla="*/ 2598974 w 3035025"/>
              <a:gd name="connsiteY15-760" fmla="*/ 1662545 h 2895600"/>
              <a:gd name="connsiteX16-761" fmla="*/ 2654393 w 3035025"/>
              <a:gd name="connsiteY16-762" fmla="*/ 1537854 h 2895600"/>
              <a:gd name="connsiteX17-763" fmla="*/ 2668247 w 3035025"/>
              <a:gd name="connsiteY17-764" fmla="*/ 1496291 h 2895600"/>
              <a:gd name="connsiteX18-765" fmla="*/ 2723665 w 3035025"/>
              <a:gd name="connsiteY18-766" fmla="*/ 1371600 h 2895600"/>
              <a:gd name="connsiteX19-767" fmla="*/ 2765229 w 3035025"/>
              <a:gd name="connsiteY19-768" fmla="*/ 1302327 h 2895600"/>
              <a:gd name="connsiteX20-769" fmla="*/ 2806793 w 3035025"/>
              <a:gd name="connsiteY20-770" fmla="*/ 1163781 h 2895600"/>
              <a:gd name="connsiteX21-771" fmla="*/ 2973047 w 3035025"/>
              <a:gd name="connsiteY21-772" fmla="*/ 1066800 h 2895600"/>
              <a:gd name="connsiteX22-773" fmla="*/ 2986902 w 3035025"/>
              <a:gd name="connsiteY22-774" fmla="*/ 872836 h 2895600"/>
              <a:gd name="connsiteX23-775" fmla="*/ 3014611 w 3035025"/>
              <a:gd name="connsiteY23-776" fmla="*/ 706581 h 2895600"/>
              <a:gd name="connsiteX24-777" fmla="*/ 2959193 w 3035025"/>
              <a:gd name="connsiteY24-778" fmla="*/ 665018 h 2895600"/>
              <a:gd name="connsiteX25-779" fmla="*/ 2903774 w 3035025"/>
              <a:gd name="connsiteY25-780" fmla="*/ 609600 h 2895600"/>
              <a:gd name="connsiteX26-781" fmla="*/ 2876065 w 3035025"/>
              <a:gd name="connsiteY26-782" fmla="*/ 568036 h 2895600"/>
              <a:gd name="connsiteX27-783" fmla="*/ 2834502 w 3035025"/>
              <a:gd name="connsiteY27-784" fmla="*/ 540327 h 2895600"/>
              <a:gd name="connsiteX28-785" fmla="*/ 2751374 w 3035025"/>
              <a:gd name="connsiteY28-786" fmla="*/ 471054 h 2895600"/>
              <a:gd name="connsiteX29-787" fmla="*/ 2557411 w 3035025"/>
              <a:gd name="connsiteY29-788" fmla="*/ 401781 h 2895600"/>
              <a:gd name="connsiteX30-789" fmla="*/ 2418865 w 3035025"/>
              <a:gd name="connsiteY30-790" fmla="*/ 346363 h 2895600"/>
              <a:gd name="connsiteX31-791" fmla="*/ 2363447 w 3035025"/>
              <a:gd name="connsiteY31-792" fmla="*/ 318654 h 2895600"/>
              <a:gd name="connsiteX32-793" fmla="*/ 2321884 w 3035025"/>
              <a:gd name="connsiteY32-794" fmla="*/ 290945 h 2895600"/>
              <a:gd name="connsiteX33-795" fmla="*/ 2197193 w 3035025"/>
              <a:gd name="connsiteY33-796" fmla="*/ 263236 h 2895600"/>
              <a:gd name="connsiteX34-797" fmla="*/ 2086356 w 3035025"/>
              <a:gd name="connsiteY34-798" fmla="*/ 207818 h 2895600"/>
              <a:gd name="connsiteX35-799" fmla="*/ 2044793 w 3035025"/>
              <a:gd name="connsiteY35-800" fmla="*/ 180109 h 2895600"/>
              <a:gd name="connsiteX36-801" fmla="*/ 1989374 w 3035025"/>
              <a:gd name="connsiteY36-802" fmla="*/ 166254 h 2895600"/>
              <a:gd name="connsiteX37-803" fmla="*/ 1920102 w 3035025"/>
              <a:gd name="connsiteY37-804" fmla="*/ 138545 h 2895600"/>
              <a:gd name="connsiteX38-805" fmla="*/ 1753847 w 3035025"/>
              <a:gd name="connsiteY38-806" fmla="*/ 152400 h 2895600"/>
              <a:gd name="connsiteX39-807" fmla="*/ 1712284 w 3035025"/>
              <a:gd name="connsiteY39-808" fmla="*/ 166254 h 2895600"/>
              <a:gd name="connsiteX40-809" fmla="*/ 1615302 w 3035025"/>
              <a:gd name="connsiteY40-810" fmla="*/ 180109 h 2895600"/>
              <a:gd name="connsiteX41-811" fmla="*/ 1352065 w 3035025"/>
              <a:gd name="connsiteY41-812" fmla="*/ 152400 h 2895600"/>
              <a:gd name="connsiteX42-813" fmla="*/ 1255084 w 3035025"/>
              <a:gd name="connsiteY42-814" fmla="*/ 124691 h 2895600"/>
              <a:gd name="connsiteX43-815" fmla="*/ 1116538 w 3035025"/>
              <a:gd name="connsiteY43-816" fmla="*/ 96981 h 2895600"/>
              <a:gd name="connsiteX44-817" fmla="*/ 950284 w 3035025"/>
              <a:gd name="connsiteY44-818" fmla="*/ 55418 h 2895600"/>
              <a:gd name="connsiteX45-819" fmla="*/ 894865 w 3035025"/>
              <a:gd name="connsiteY45-820" fmla="*/ 27709 h 2895600"/>
              <a:gd name="connsiteX46-821" fmla="*/ 770174 w 3035025"/>
              <a:gd name="connsiteY46-822" fmla="*/ 13854 h 2895600"/>
              <a:gd name="connsiteX47-823" fmla="*/ 714756 w 3035025"/>
              <a:gd name="connsiteY47-824" fmla="*/ 0 h 2895600"/>
              <a:gd name="connsiteX48-825" fmla="*/ 590065 w 3035025"/>
              <a:gd name="connsiteY48-826" fmla="*/ 27709 h 2895600"/>
              <a:gd name="connsiteX49-827" fmla="*/ 520793 w 3035025"/>
              <a:gd name="connsiteY49-828" fmla="*/ 96981 h 2895600"/>
              <a:gd name="connsiteX50-829" fmla="*/ 437665 w 3035025"/>
              <a:gd name="connsiteY50-830" fmla="*/ 166254 h 2895600"/>
              <a:gd name="connsiteX51-831" fmla="*/ 340684 w 3035025"/>
              <a:gd name="connsiteY51-832" fmla="*/ 263236 h 2895600"/>
              <a:gd name="connsiteX52-833" fmla="*/ 202138 w 3035025"/>
              <a:gd name="connsiteY52-834" fmla="*/ 374072 h 2895600"/>
              <a:gd name="connsiteX53-835" fmla="*/ 174429 w 3035025"/>
              <a:gd name="connsiteY53-836" fmla="*/ 457200 h 2895600"/>
              <a:gd name="connsiteX54-837" fmla="*/ 132865 w 3035025"/>
              <a:gd name="connsiteY54-838" fmla="*/ 540327 h 2895600"/>
              <a:gd name="connsiteX55-839" fmla="*/ 105156 w 3035025"/>
              <a:gd name="connsiteY55-840" fmla="*/ 609600 h 2895600"/>
              <a:gd name="connsiteX56-841" fmla="*/ 91302 w 3035025"/>
              <a:gd name="connsiteY56-842" fmla="*/ 720436 h 2895600"/>
              <a:gd name="connsiteX57-843" fmla="*/ 77447 w 3035025"/>
              <a:gd name="connsiteY57-844" fmla="*/ 762000 h 2895600"/>
              <a:gd name="connsiteX58-845" fmla="*/ 63593 w 3035025"/>
              <a:gd name="connsiteY58-846" fmla="*/ 886691 h 2895600"/>
              <a:gd name="connsiteX59-847" fmla="*/ 49738 w 3035025"/>
              <a:gd name="connsiteY59-848" fmla="*/ 983672 h 2895600"/>
              <a:gd name="connsiteX60-849" fmla="*/ 77447 w 3035025"/>
              <a:gd name="connsiteY60-850" fmla="*/ 1870363 h 2895600"/>
              <a:gd name="connsiteX61-851" fmla="*/ 29780 w 3035025"/>
              <a:gd name="connsiteY61-852" fmla="*/ 2036618 h 2895600"/>
              <a:gd name="connsiteX62-853" fmla="*/ 1393 w 3035025"/>
              <a:gd name="connsiteY62-854" fmla="*/ 2070497 h 2895600"/>
              <a:gd name="connsiteX63-855" fmla="*/ 16604 w 3035025"/>
              <a:gd name="connsiteY63-856" fmla="*/ 2259571 h 2895600"/>
              <a:gd name="connsiteX64-857" fmla="*/ 119011 w 3035025"/>
              <a:gd name="connsiteY64-858" fmla="*/ 2369127 h 2895600"/>
              <a:gd name="connsiteX65-859" fmla="*/ 146720 w 3035025"/>
              <a:gd name="connsiteY65-860" fmla="*/ 2604654 h 2895600"/>
              <a:gd name="connsiteX66-861" fmla="*/ 188284 w 3035025"/>
              <a:gd name="connsiteY66-862" fmla="*/ 2632363 h 2895600"/>
              <a:gd name="connsiteX67-863" fmla="*/ 271411 w 3035025"/>
              <a:gd name="connsiteY67-864" fmla="*/ 2729345 h 2895600"/>
              <a:gd name="connsiteX68-865" fmla="*/ 354538 w 3035025"/>
              <a:gd name="connsiteY68-866" fmla="*/ 2757054 h 2895600"/>
              <a:gd name="connsiteX69-867" fmla="*/ 548502 w 3035025"/>
              <a:gd name="connsiteY69-868" fmla="*/ 2812472 h 2895600"/>
              <a:gd name="connsiteX70-869" fmla="*/ 590065 w 3035025"/>
              <a:gd name="connsiteY70-870" fmla="*/ 2840181 h 2895600"/>
              <a:gd name="connsiteX71-871" fmla="*/ 700902 w 3035025"/>
              <a:gd name="connsiteY71-872" fmla="*/ 2867891 h 2895600"/>
              <a:gd name="connsiteX72-873" fmla="*/ 908720 w 3035025"/>
              <a:gd name="connsiteY72-874" fmla="*/ 2895600 h 2895600"/>
              <a:gd name="connsiteX73-875" fmla="*/ 1144247 w 3035025"/>
              <a:gd name="connsiteY73-876" fmla="*/ 2826327 h 2895600"/>
              <a:gd name="connsiteX74-877" fmla="*/ 1199665 w 3035025"/>
              <a:gd name="connsiteY74-878" fmla="*/ 2743200 h 2895600"/>
              <a:gd name="connsiteX75-879" fmla="*/ 1241229 w 3035025"/>
              <a:gd name="connsiteY75-880" fmla="*/ 2715491 h 2895600"/>
              <a:gd name="connsiteX76-881" fmla="*/ 1268938 w 3035025"/>
              <a:gd name="connsiteY76-882" fmla="*/ 2687781 h 2895600"/>
              <a:gd name="connsiteX77-883" fmla="*/ 1407484 w 3035025"/>
              <a:gd name="connsiteY77-884" fmla="*/ 2632363 h 2895600"/>
              <a:gd name="connsiteX78-885" fmla="*/ 1476756 w 3035025"/>
              <a:gd name="connsiteY78-886" fmla="*/ 2604654 h 2895600"/>
              <a:gd name="connsiteX79-887" fmla="*/ 1823120 w 3035025"/>
              <a:gd name="connsiteY79-888" fmla="*/ 2576945 h 2895600"/>
              <a:gd name="connsiteX80-889" fmla="*/ 1878538 w 3035025"/>
              <a:gd name="connsiteY80-890" fmla="*/ 2493818 h 2895600"/>
              <a:gd name="connsiteX81-891" fmla="*/ 1933956 w 3035025"/>
              <a:gd name="connsiteY81-892" fmla="*/ 2382981 h 2895600"/>
              <a:gd name="connsiteX82-893" fmla="*/ 2003229 w 3035025"/>
              <a:gd name="connsiteY82-894" fmla="*/ 2355272 h 2895600"/>
              <a:gd name="connsiteX83-895" fmla="*/ 2044793 w 3035025"/>
              <a:gd name="connsiteY83-896" fmla="*/ 2327563 h 2895600"/>
              <a:gd name="connsiteX84-897" fmla="*/ 2197193 w 3035025"/>
              <a:gd name="connsiteY84-898" fmla="*/ 2230581 h 2895600"/>
              <a:gd name="connsiteX85-899" fmla="*/ 2280320 w 3035025"/>
              <a:gd name="connsiteY85-900" fmla="*/ 2216727 h 2895600"/>
              <a:gd name="connsiteX86-901" fmla="*/ 2377302 w 3035025"/>
              <a:gd name="connsiteY86-902" fmla="*/ 2175163 h 2895600"/>
              <a:gd name="connsiteX87-903" fmla="*/ 2418865 w 3035025"/>
              <a:gd name="connsiteY87-904" fmla="*/ 2161309 h 2895600"/>
              <a:gd name="connsiteX88-905" fmla="*/ 2488138 w 3035025"/>
              <a:gd name="connsiteY88-906" fmla="*/ 2133600 h 2895600"/>
              <a:gd name="connsiteX89-907" fmla="*/ 2474284 w 3035025"/>
              <a:gd name="connsiteY89-908" fmla="*/ 2133600 h 2895600"/>
              <a:gd name="connsiteX90-909" fmla="*/ 2488138 w 3035025"/>
              <a:gd name="connsiteY90-910" fmla="*/ 2147454 h 2895600"/>
              <a:gd name="connsiteX0-911" fmla="*/ 2724567 w 3033892"/>
              <a:gd name="connsiteY0-912" fmla="*/ 2633175 h 2895600"/>
              <a:gd name="connsiteX1-913" fmla="*/ 2651903 w 3033892"/>
              <a:gd name="connsiteY1-914" fmla="*/ 2678582 h 2895600"/>
              <a:gd name="connsiteX2-915" fmla="*/ 2639405 w 3033892"/>
              <a:gd name="connsiteY2-916" fmla="*/ 2646218 h 2895600"/>
              <a:gd name="connsiteX3-917" fmla="*/ 2625551 w 3033892"/>
              <a:gd name="connsiteY3-918" fmla="*/ 2590800 h 2895600"/>
              <a:gd name="connsiteX4-919" fmla="*/ 2597841 w 3033892"/>
              <a:gd name="connsiteY4-920" fmla="*/ 2549236 h 2895600"/>
              <a:gd name="connsiteX5-921" fmla="*/ 2556278 w 3033892"/>
              <a:gd name="connsiteY5-922" fmla="*/ 2452254 h 2895600"/>
              <a:gd name="connsiteX6-923" fmla="*/ 2542423 w 3033892"/>
              <a:gd name="connsiteY6-924" fmla="*/ 2355272 h 2895600"/>
              <a:gd name="connsiteX7-925" fmla="*/ 2500860 w 3033892"/>
              <a:gd name="connsiteY7-926" fmla="*/ 2299854 h 2895600"/>
              <a:gd name="connsiteX8-927" fmla="*/ 2487005 w 3033892"/>
              <a:gd name="connsiteY8-928" fmla="*/ 2230581 h 2895600"/>
              <a:gd name="connsiteX9-929" fmla="*/ 2500860 w 3033892"/>
              <a:gd name="connsiteY9-930" fmla="*/ 2133600 h 2895600"/>
              <a:gd name="connsiteX10-931" fmla="*/ 2445441 w 3033892"/>
              <a:gd name="connsiteY10-932" fmla="*/ 2092036 h 2895600"/>
              <a:gd name="connsiteX11-933" fmla="*/ 2417732 w 3033892"/>
              <a:gd name="connsiteY11-934" fmla="*/ 2036618 h 2895600"/>
              <a:gd name="connsiteX12-935" fmla="*/ 2431587 w 3033892"/>
              <a:gd name="connsiteY12-936" fmla="*/ 1967345 h 2895600"/>
              <a:gd name="connsiteX13-937" fmla="*/ 2528569 w 3033892"/>
              <a:gd name="connsiteY13-938" fmla="*/ 1842654 h 2895600"/>
              <a:gd name="connsiteX14-939" fmla="*/ 2570132 w 3033892"/>
              <a:gd name="connsiteY14-940" fmla="*/ 1745672 h 2895600"/>
              <a:gd name="connsiteX15-941" fmla="*/ 2597841 w 3033892"/>
              <a:gd name="connsiteY15-942" fmla="*/ 1662545 h 2895600"/>
              <a:gd name="connsiteX16-943" fmla="*/ 2653260 w 3033892"/>
              <a:gd name="connsiteY16-944" fmla="*/ 1537854 h 2895600"/>
              <a:gd name="connsiteX17-945" fmla="*/ 2667114 w 3033892"/>
              <a:gd name="connsiteY17-946" fmla="*/ 1496291 h 2895600"/>
              <a:gd name="connsiteX18-947" fmla="*/ 2722532 w 3033892"/>
              <a:gd name="connsiteY18-948" fmla="*/ 1371600 h 2895600"/>
              <a:gd name="connsiteX19-949" fmla="*/ 2764096 w 3033892"/>
              <a:gd name="connsiteY19-950" fmla="*/ 1302327 h 2895600"/>
              <a:gd name="connsiteX20-951" fmla="*/ 2805660 w 3033892"/>
              <a:gd name="connsiteY20-952" fmla="*/ 1163781 h 2895600"/>
              <a:gd name="connsiteX21-953" fmla="*/ 2971914 w 3033892"/>
              <a:gd name="connsiteY21-954" fmla="*/ 1066800 h 2895600"/>
              <a:gd name="connsiteX22-955" fmla="*/ 2985769 w 3033892"/>
              <a:gd name="connsiteY22-956" fmla="*/ 872836 h 2895600"/>
              <a:gd name="connsiteX23-957" fmla="*/ 3013478 w 3033892"/>
              <a:gd name="connsiteY23-958" fmla="*/ 706581 h 2895600"/>
              <a:gd name="connsiteX24-959" fmla="*/ 2958060 w 3033892"/>
              <a:gd name="connsiteY24-960" fmla="*/ 665018 h 2895600"/>
              <a:gd name="connsiteX25-961" fmla="*/ 2902641 w 3033892"/>
              <a:gd name="connsiteY25-962" fmla="*/ 609600 h 2895600"/>
              <a:gd name="connsiteX26-963" fmla="*/ 2874932 w 3033892"/>
              <a:gd name="connsiteY26-964" fmla="*/ 568036 h 2895600"/>
              <a:gd name="connsiteX27-965" fmla="*/ 2833369 w 3033892"/>
              <a:gd name="connsiteY27-966" fmla="*/ 540327 h 2895600"/>
              <a:gd name="connsiteX28-967" fmla="*/ 2750241 w 3033892"/>
              <a:gd name="connsiteY28-968" fmla="*/ 471054 h 2895600"/>
              <a:gd name="connsiteX29-969" fmla="*/ 2556278 w 3033892"/>
              <a:gd name="connsiteY29-970" fmla="*/ 401781 h 2895600"/>
              <a:gd name="connsiteX30-971" fmla="*/ 2417732 w 3033892"/>
              <a:gd name="connsiteY30-972" fmla="*/ 346363 h 2895600"/>
              <a:gd name="connsiteX31-973" fmla="*/ 2362314 w 3033892"/>
              <a:gd name="connsiteY31-974" fmla="*/ 318654 h 2895600"/>
              <a:gd name="connsiteX32-975" fmla="*/ 2320751 w 3033892"/>
              <a:gd name="connsiteY32-976" fmla="*/ 290945 h 2895600"/>
              <a:gd name="connsiteX33-977" fmla="*/ 2196060 w 3033892"/>
              <a:gd name="connsiteY33-978" fmla="*/ 263236 h 2895600"/>
              <a:gd name="connsiteX34-979" fmla="*/ 2085223 w 3033892"/>
              <a:gd name="connsiteY34-980" fmla="*/ 207818 h 2895600"/>
              <a:gd name="connsiteX35-981" fmla="*/ 2043660 w 3033892"/>
              <a:gd name="connsiteY35-982" fmla="*/ 180109 h 2895600"/>
              <a:gd name="connsiteX36-983" fmla="*/ 1988241 w 3033892"/>
              <a:gd name="connsiteY36-984" fmla="*/ 166254 h 2895600"/>
              <a:gd name="connsiteX37-985" fmla="*/ 1918969 w 3033892"/>
              <a:gd name="connsiteY37-986" fmla="*/ 138545 h 2895600"/>
              <a:gd name="connsiteX38-987" fmla="*/ 1752714 w 3033892"/>
              <a:gd name="connsiteY38-988" fmla="*/ 152400 h 2895600"/>
              <a:gd name="connsiteX39-989" fmla="*/ 1711151 w 3033892"/>
              <a:gd name="connsiteY39-990" fmla="*/ 166254 h 2895600"/>
              <a:gd name="connsiteX40-991" fmla="*/ 1614169 w 3033892"/>
              <a:gd name="connsiteY40-992" fmla="*/ 180109 h 2895600"/>
              <a:gd name="connsiteX41-993" fmla="*/ 1350932 w 3033892"/>
              <a:gd name="connsiteY41-994" fmla="*/ 152400 h 2895600"/>
              <a:gd name="connsiteX42-995" fmla="*/ 1253951 w 3033892"/>
              <a:gd name="connsiteY42-996" fmla="*/ 124691 h 2895600"/>
              <a:gd name="connsiteX43-997" fmla="*/ 1115405 w 3033892"/>
              <a:gd name="connsiteY43-998" fmla="*/ 96981 h 2895600"/>
              <a:gd name="connsiteX44-999" fmla="*/ 949151 w 3033892"/>
              <a:gd name="connsiteY44-1000" fmla="*/ 55418 h 2895600"/>
              <a:gd name="connsiteX45-1001" fmla="*/ 893732 w 3033892"/>
              <a:gd name="connsiteY45-1002" fmla="*/ 27709 h 2895600"/>
              <a:gd name="connsiteX46-1003" fmla="*/ 769041 w 3033892"/>
              <a:gd name="connsiteY46-1004" fmla="*/ 13854 h 2895600"/>
              <a:gd name="connsiteX47-1005" fmla="*/ 713623 w 3033892"/>
              <a:gd name="connsiteY47-1006" fmla="*/ 0 h 2895600"/>
              <a:gd name="connsiteX48-1007" fmla="*/ 588932 w 3033892"/>
              <a:gd name="connsiteY48-1008" fmla="*/ 27709 h 2895600"/>
              <a:gd name="connsiteX49-1009" fmla="*/ 519660 w 3033892"/>
              <a:gd name="connsiteY49-1010" fmla="*/ 96981 h 2895600"/>
              <a:gd name="connsiteX50-1011" fmla="*/ 436532 w 3033892"/>
              <a:gd name="connsiteY50-1012" fmla="*/ 166254 h 2895600"/>
              <a:gd name="connsiteX51-1013" fmla="*/ 339551 w 3033892"/>
              <a:gd name="connsiteY51-1014" fmla="*/ 263236 h 2895600"/>
              <a:gd name="connsiteX52-1015" fmla="*/ 201005 w 3033892"/>
              <a:gd name="connsiteY52-1016" fmla="*/ 374072 h 2895600"/>
              <a:gd name="connsiteX53-1017" fmla="*/ 173296 w 3033892"/>
              <a:gd name="connsiteY53-1018" fmla="*/ 457200 h 2895600"/>
              <a:gd name="connsiteX54-1019" fmla="*/ 131732 w 3033892"/>
              <a:gd name="connsiteY54-1020" fmla="*/ 540327 h 2895600"/>
              <a:gd name="connsiteX55-1021" fmla="*/ 104023 w 3033892"/>
              <a:gd name="connsiteY55-1022" fmla="*/ 609600 h 2895600"/>
              <a:gd name="connsiteX56-1023" fmla="*/ 90169 w 3033892"/>
              <a:gd name="connsiteY56-1024" fmla="*/ 720436 h 2895600"/>
              <a:gd name="connsiteX57-1025" fmla="*/ 76314 w 3033892"/>
              <a:gd name="connsiteY57-1026" fmla="*/ 762000 h 2895600"/>
              <a:gd name="connsiteX58-1027" fmla="*/ 62460 w 3033892"/>
              <a:gd name="connsiteY58-1028" fmla="*/ 886691 h 2895600"/>
              <a:gd name="connsiteX59-1029" fmla="*/ 48605 w 3033892"/>
              <a:gd name="connsiteY59-1030" fmla="*/ 983672 h 2895600"/>
              <a:gd name="connsiteX60-1031" fmla="*/ 76314 w 3033892"/>
              <a:gd name="connsiteY60-1032" fmla="*/ 1870363 h 2895600"/>
              <a:gd name="connsiteX61-1033" fmla="*/ 28647 w 3033892"/>
              <a:gd name="connsiteY61-1034" fmla="*/ 2036618 h 2895600"/>
              <a:gd name="connsiteX62-1035" fmla="*/ 260 w 3033892"/>
              <a:gd name="connsiteY62-1036" fmla="*/ 2070497 h 2895600"/>
              <a:gd name="connsiteX63-1037" fmla="*/ 15471 w 3033892"/>
              <a:gd name="connsiteY63-1038" fmla="*/ 2259571 h 2895600"/>
              <a:gd name="connsiteX64-1039" fmla="*/ 30683 w 3033892"/>
              <a:gd name="connsiteY64-1040" fmla="*/ 2475074 h 2895600"/>
              <a:gd name="connsiteX65-1041" fmla="*/ 145587 w 3033892"/>
              <a:gd name="connsiteY65-1042" fmla="*/ 2604654 h 2895600"/>
              <a:gd name="connsiteX66-1043" fmla="*/ 187151 w 3033892"/>
              <a:gd name="connsiteY66-1044" fmla="*/ 2632363 h 2895600"/>
              <a:gd name="connsiteX67-1045" fmla="*/ 270278 w 3033892"/>
              <a:gd name="connsiteY67-1046" fmla="*/ 2729345 h 2895600"/>
              <a:gd name="connsiteX68-1047" fmla="*/ 353405 w 3033892"/>
              <a:gd name="connsiteY68-1048" fmla="*/ 2757054 h 2895600"/>
              <a:gd name="connsiteX69-1049" fmla="*/ 547369 w 3033892"/>
              <a:gd name="connsiteY69-1050" fmla="*/ 2812472 h 2895600"/>
              <a:gd name="connsiteX70-1051" fmla="*/ 588932 w 3033892"/>
              <a:gd name="connsiteY70-1052" fmla="*/ 2840181 h 2895600"/>
              <a:gd name="connsiteX71-1053" fmla="*/ 699769 w 3033892"/>
              <a:gd name="connsiteY71-1054" fmla="*/ 2867891 h 2895600"/>
              <a:gd name="connsiteX72-1055" fmla="*/ 907587 w 3033892"/>
              <a:gd name="connsiteY72-1056" fmla="*/ 2895600 h 2895600"/>
              <a:gd name="connsiteX73-1057" fmla="*/ 1143114 w 3033892"/>
              <a:gd name="connsiteY73-1058" fmla="*/ 2826327 h 2895600"/>
              <a:gd name="connsiteX74-1059" fmla="*/ 1198532 w 3033892"/>
              <a:gd name="connsiteY74-1060" fmla="*/ 2743200 h 2895600"/>
              <a:gd name="connsiteX75-1061" fmla="*/ 1240096 w 3033892"/>
              <a:gd name="connsiteY75-1062" fmla="*/ 2715491 h 2895600"/>
              <a:gd name="connsiteX76-1063" fmla="*/ 1267805 w 3033892"/>
              <a:gd name="connsiteY76-1064" fmla="*/ 2687781 h 2895600"/>
              <a:gd name="connsiteX77-1065" fmla="*/ 1406351 w 3033892"/>
              <a:gd name="connsiteY77-1066" fmla="*/ 2632363 h 2895600"/>
              <a:gd name="connsiteX78-1067" fmla="*/ 1475623 w 3033892"/>
              <a:gd name="connsiteY78-1068" fmla="*/ 2604654 h 2895600"/>
              <a:gd name="connsiteX79-1069" fmla="*/ 1821987 w 3033892"/>
              <a:gd name="connsiteY79-1070" fmla="*/ 2576945 h 2895600"/>
              <a:gd name="connsiteX80-1071" fmla="*/ 1877405 w 3033892"/>
              <a:gd name="connsiteY80-1072" fmla="*/ 2493818 h 2895600"/>
              <a:gd name="connsiteX81-1073" fmla="*/ 1932823 w 3033892"/>
              <a:gd name="connsiteY81-1074" fmla="*/ 2382981 h 2895600"/>
              <a:gd name="connsiteX82-1075" fmla="*/ 2002096 w 3033892"/>
              <a:gd name="connsiteY82-1076" fmla="*/ 2355272 h 2895600"/>
              <a:gd name="connsiteX83-1077" fmla="*/ 2043660 w 3033892"/>
              <a:gd name="connsiteY83-1078" fmla="*/ 2327563 h 2895600"/>
              <a:gd name="connsiteX84-1079" fmla="*/ 2196060 w 3033892"/>
              <a:gd name="connsiteY84-1080" fmla="*/ 2230581 h 2895600"/>
              <a:gd name="connsiteX85-1081" fmla="*/ 2279187 w 3033892"/>
              <a:gd name="connsiteY85-1082" fmla="*/ 2216727 h 2895600"/>
              <a:gd name="connsiteX86-1083" fmla="*/ 2376169 w 3033892"/>
              <a:gd name="connsiteY86-1084" fmla="*/ 2175163 h 2895600"/>
              <a:gd name="connsiteX87-1085" fmla="*/ 2417732 w 3033892"/>
              <a:gd name="connsiteY87-1086" fmla="*/ 2161309 h 2895600"/>
              <a:gd name="connsiteX88-1087" fmla="*/ 2487005 w 3033892"/>
              <a:gd name="connsiteY88-1088" fmla="*/ 2133600 h 2895600"/>
              <a:gd name="connsiteX89-1089" fmla="*/ 2473151 w 3033892"/>
              <a:gd name="connsiteY89-1090" fmla="*/ 2133600 h 2895600"/>
              <a:gd name="connsiteX90-1091" fmla="*/ 2487005 w 3033892"/>
              <a:gd name="connsiteY90-1092" fmla="*/ 2147454 h 2895600"/>
              <a:gd name="connsiteX0-1093" fmla="*/ 2724567 w 3033892"/>
              <a:gd name="connsiteY0-1094" fmla="*/ 2633175 h 2895600"/>
              <a:gd name="connsiteX1-1095" fmla="*/ 2651903 w 3033892"/>
              <a:gd name="connsiteY1-1096" fmla="*/ 2678582 h 2895600"/>
              <a:gd name="connsiteX2-1097" fmla="*/ 2639405 w 3033892"/>
              <a:gd name="connsiteY2-1098" fmla="*/ 2646218 h 2895600"/>
              <a:gd name="connsiteX3-1099" fmla="*/ 2625551 w 3033892"/>
              <a:gd name="connsiteY3-1100" fmla="*/ 2590800 h 2895600"/>
              <a:gd name="connsiteX4-1101" fmla="*/ 2597841 w 3033892"/>
              <a:gd name="connsiteY4-1102" fmla="*/ 2549236 h 2895600"/>
              <a:gd name="connsiteX5-1103" fmla="*/ 2556278 w 3033892"/>
              <a:gd name="connsiteY5-1104" fmla="*/ 2452254 h 2895600"/>
              <a:gd name="connsiteX6-1105" fmla="*/ 2542423 w 3033892"/>
              <a:gd name="connsiteY6-1106" fmla="*/ 2355272 h 2895600"/>
              <a:gd name="connsiteX7-1107" fmla="*/ 2500860 w 3033892"/>
              <a:gd name="connsiteY7-1108" fmla="*/ 2299854 h 2895600"/>
              <a:gd name="connsiteX8-1109" fmla="*/ 2487005 w 3033892"/>
              <a:gd name="connsiteY8-1110" fmla="*/ 2230581 h 2895600"/>
              <a:gd name="connsiteX9-1111" fmla="*/ 2500860 w 3033892"/>
              <a:gd name="connsiteY9-1112" fmla="*/ 2133600 h 2895600"/>
              <a:gd name="connsiteX10-1113" fmla="*/ 2445441 w 3033892"/>
              <a:gd name="connsiteY10-1114" fmla="*/ 2092036 h 2895600"/>
              <a:gd name="connsiteX11-1115" fmla="*/ 2417732 w 3033892"/>
              <a:gd name="connsiteY11-1116" fmla="*/ 2036618 h 2895600"/>
              <a:gd name="connsiteX12-1117" fmla="*/ 2431587 w 3033892"/>
              <a:gd name="connsiteY12-1118" fmla="*/ 1967345 h 2895600"/>
              <a:gd name="connsiteX13-1119" fmla="*/ 2528569 w 3033892"/>
              <a:gd name="connsiteY13-1120" fmla="*/ 1842654 h 2895600"/>
              <a:gd name="connsiteX14-1121" fmla="*/ 2570132 w 3033892"/>
              <a:gd name="connsiteY14-1122" fmla="*/ 1745672 h 2895600"/>
              <a:gd name="connsiteX15-1123" fmla="*/ 2597841 w 3033892"/>
              <a:gd name="connsiteY15-1124" fmla="*/ 1662545 h 2895600"/>
              <a:gd name="connsiteX16-1125" fmla="*/ 2653260 w 3033892"/>
              <a:gd name="connsiteY16-1126" fmla="*/ 1537854 h 2895600"/>
              <a:gd name="connsiteX17-1127" fmla="*/ 2667114 w 3033892"/>
              <a:gd name="connsiteY17-1128" fmla="*/ 1496291 h 2895600"/>
              <a:gd name="connsiteX18-1129" fmla="*/ 2722532 w 3033892"/>
              <a:gd name="connsiteY18-1130" fmla="*/ 1371600 h 2895600"/>
              <a:gd name="connsiteX19-1131" fmla="*/ 2764096 w 3033892"/>
              <a:gd name="connsiteY19-1132" fmla="*/ 1302327 h 2895600"/>
              <a:gd name="connsiteX20-1133" fmla="*/ 2805660 w 3033892"/>
              <a:gd name="connsiteY20-1134" fmla="*/ 1163781 h 2895600"/>
              <a:gd name="connsiteX21-1135" fmla="*/ 2971914 w 3033892"/>
              <a:gd name="connsiteY21-1136" fmla="*/ 1066800 h 2895600"/>
              <a:gd name="connsiteX22-1137" fmla="*/ 2985769 w 3033892"/>
              <a:gd name="connsiteY22-1138" fmla="*/ 872836 h 2895600"/>
              <a:gd name="connsiteX23-1139" fmla="*/ 3013478 w 3033892"/>
              <a:gd name="connsiteY23-1140" fmla="*/ 706581 h 2895600"/>
              <a:gd name="connsiteX24-1141" fmla="*/ 2958060 w 3033892"/>
              <a:gd name="connsiteY24-1142" fmla="*/ 665018 h 2895600"/>
              <a:gd name="connsiteX25-1143" fmla="*/ 2902641 w 3033892"/>
              <a:gd name="connsiteY25-1144" fmla="*/ 609600 h 2895600"/>
              <a:gd name="connsiteX26-1145" fmla="*/ 2874932 w 3033892"/>
              <a:gd name="connsiteY26-1146" fmla="*/ 568036 h 2895600"/>
              <a:gd name="connsiteX27-1147" fmla="*/ 2833369 w 3033892"/>
              <a:gd name="connsiteY27-1148" fmla="*/ 540327 h 2895600"/>
              <a:gd name="connsiteX28-1149" fmla="*/ 2750241 w 3033892"/>
              <a:gd name="connsiteY28-1150" fmla="*/ 471054 h 2895600"/>
              <a:gd name="connsiteX29-1151" fmla="*/ 2556278 w 3033892"/>
              <a:gd name="connsiteY29-1152" fmla="*/ 401781 h 2895600"/>
              <a:gd name="connsiteX30-1153" fmla="*/ 2417732 w 3033892"/>
              <a:gd name="connsiteY30-1154" fmla="*/ 346363 h 2895600"/>
              <a:gd name="connsiteX31-1155" fmla="*/ 2362314 w 3033892"/>
              <a:gd name="connsiteY31-1156" fmla="*/ 318654 h 2895600"/>
              <a:gd name="connsiteX32-1157" fmla="*/ 2320751 w 3033892"/>
              <a:gd name="connsiteY32-1158" fmla="*/ 290945 h 2895600"/>
              <a:gd name="connsiteX33-1159" fmla="*/ 2196060 w 3033892"/>
              <a:gd name="connsiteY33-1160" fmla="*/ 263236 h 2895600"/>
              <a:gd name="connsiteX34-1161" fmla="*/ 2085223 w 3033892"/>
              <a:gd name="connsiteY34-1162" fmla="*/ 207818 h 2895600"/>
              <a:gd name="connsiteX35-1163" fmla="*/ 2043660 w 3033892"/>
              <a:gd name="connsiteY35-1164" fmla="*/ 180109 h 2895600"/>
              <a:gd name="connsiteX36-1165" fmla="*/ 1988241 w 3033892"/>
              <a:gd name="connsiteY36-1166" fmla="*/ 166254 h 2895600"/>
              <a:gd name="connsiteX37-1167" fmla="*/ 1918969 w 3033892"/>
              <a:gd name="connsiteY37-1168" fmla="*/ 138545 h 2895600"/>
              <a:gd name="connsiteX38-1169" fmla="*/ 1752714 w 3033892"/>
              <a:gd name="connsiteY38-1170" fmla="*/ 152400 h 2895600"/>
              <a:gd name="connsiteX39-1171" fmla="*/ 1711151 w 3033892"/>
              <a:gd name="connsiteY39-1172" fmla="*/ 166254 h 2895600"/>
              <a:gd name="connsiteX40-1173" fmla="*/ 1614169 w 3033892"/>
              <a:gd name="connsiteY40-1174" fmla="*/ 180109 h 2895600"/>
              <a:gd name="connsiteX41-1175" fmla="*/ 1350932 w 3033892"/>
              <a:gd name="connsiteY41-1176" fmla="*/ 152400 h 2895600"/>
              <a:gd name="connsiteX42-1177" fmla="*/ 1253951 w 3033892"/>
              <a:gd name="connsiteY42-1178" fmla="*/ 124691 h 2895600"/>
              <a:gd name="connsiteX43-1179" fmla="*/ 1115405 w 3033892"/>
              <a:gd name="connsiteY43-1180" fmla="*/ 96981 h 2895600"/>
              <a:gd name="connsiteX44-1181" fmla="*/ 949151 w 3033892"/>
              <a:gd name="connsiteY44-1182" fmla="*/ 55418 h 2895600"/>
              <a:gd name="connsiteX45-1183" fmla="*/ 893732 w 3033892"/>
              <a:gd name="connsiteY45-1184" fmla="*/ 27709 h 2895600"/>
              <a:gd name="connsiteX46-1185" fmla="*/ 769041 w 3033892"/>
              <a:gd name="connsiteY46-1186" fmla="*/ 13854 h 2895600"/>
              <a:gd name="connsiteX47-1187" fmla="*/ 713623 w 3033892"/>
              <a:gd name="connsiteY47-1188" fmla="*/ 0 h 2895600"/>
              <a:gd name="connsiteX48-1189" fmla="*/ 588932 w 3033892"/>
              <a:gd name="connsiteY48-1190" fmla="*/ 27709 h 2895600"/>
              <a:gd name="connsiteX49-1191" fmla="*/ 519660 w 3033892"/>
              <a:gd name="connsiteY49-1192" fmla="*/ 96981 h 2895600"/>
              <a:gd name="connsiteX50-1193" fmla="*/ 436532 w 3033892"/>
              <a:gd name="connsiteY50-1194" fmla="*/ 166254 h 2895600"/>
              <a:gd name="connsiteX51-1195" fmla="*/ 339551 w 3033892"/>
              <a:gd name="connsiteY51-1196" fmla="*/ 263236 h 2895600"/>
              <a:gd name="connsiteX52-1197" fmla="*/ 113810 w 3033892"/>
              <a:gd name="connsiteY52-1198" fmla="*/ 313531 h 2895600"/>
              <a:gd name="connsiteX53-1199" fmla="*/ 173296 w 3033892"/>
              <a:gd name="connsiteY53-1200" fmla="*/ 457200 h 2895600"/>
              <a:gd name="connsiteX54-1201" fmla="*/ 131732 w 3033892"/>
              <a:gd name="connsiteY54-1202" fmla="*/ 540327 h 2895600"/>
              <a:gd name="connsiteX55-1203" fmla="*/ 104023 w 3033892"/>
              <a:gd name="connsiteY55-1204" fmla="*/ 609600 h 2895600"/>
              <a:gd name="connsiteX56-1205" fmla="*/ 90169 w 3033892"/>
              <a:gd name="connsiteY56-1206" fmla="*/ 720436 h 2895600"/>
              <a:gd name="connsiteX57-1207" fmla="*/ 76314 w 3033892"/>
              <a:gd name="connsiteY57-1208" fmla="*/ 762000 h 2895600"/>
              <a:gd name="connsiteX58-1209" fmla="*/ 62460 w 3033892"/>
              <a:gd name="connsiteY58-1210" fmla="*/ 886691 h 2895600"/>
              <a:gd name="connsiteX59-1211" fmla="*/ 48605 w 3033892"/>
              <a:gd name="connsiteY59-1212" fmla="*/ 983672 h 2895600"/>
              <a:gd name="connsiteX60-1213" fmla="*/ 76314 w 3033892"/>
              <a:gd name="connsiteY60-1214" fmla="*/ 1870363 h 2895600"/>
              <a:gd name="connsiteX61-1215" fmla="*/ 28647 w 3033892"/>
              <a:gd name="connsiteY61-1216" fmla="*/ 2036618 h 2895600"/>
              <a:gd name="connsiteX62-1217" fmla="*/ 260 w 3033892"/>
              <a:gd name="connsiteY62-1218" fmla="*/ 2070497 h 2895600"/>
              <a:gd name="connsiteX63-1219" fmla="*/ 15471 w 3033892"/>
              <a:gd name="connsiteY63-1220" fmla="*/ 2259571 h 2895600"/>
              <a:gd name="connsiteX64-1221" fmla="*/ 30683 w 3033892"/>
              <a:gd name="connsiteY64-1222" fmla="*/ 2475074 h 2895600"/>
              <a:gd name="connsiteX65-1223" fmla="*/ 145587 w 3033892"/>
              <a:gd name="connsiteY65-1224" fmla="*/ 2604654 h 2895600"/>
              <a:gd name="connsiteX66-1225" fmla="*/ 187151 w 3033892"/>
              <a:gd name="connsiteY66-1226" fmla="*/ 2632363 h 2895600"/>
              <a:gd name="connsiteX67-1227" fmla="*/ 270278 w 3033892"/>
              <a:gd name="connsiteY67-1228" fmla="*/ 2729345 h 2895600"/>
              <a:gd name="connsiteX68-1229" fmla="*/ 353405 w 3033892"/>
              <a:gd name="connsiteY68-1230" fmla="*/ 2757054 h 2895600"/>
              <a:gd name="connsiteX69-1231" fmla="*/ 547369 w 3033892"/>
              <a:gd name="connsiteY69-1232" fmla="*/ 2812472 h 2895600"/>
              <a:gd name="connsiteX70-1233" fmla="*/ 588932 w 3033892"/>
              <a:gd name="connsiteY70-1234" fmla="*/ 2840181 h 2895600"/>
              <a:gd name="connsiteX71-1235" fmla="*/ 699769 w 3033892"/>
              <a:gd name="connsiteY71-1236" fmla="*/ 2867891 h 2895600"/>
              <a:gd name="connsiteX72-1237" fmla="*/ 907587 w 3033892"/>
              <a:gd name="connsiteY72-1238" fmla="*/ 2895600 h 2895600"/>
              <a:gd name="connsiteX73-1239" fmla="*/ 1143114 w 3033892"/>
              <a:gd name="connsiteY73-1240" fmla="*/ 2826327 h 2895600"/>
              <a:gd name="connsiteX74-1241" fmla="*/ 1198532 w 3033892"/>
              <a:gd name="connsiteY74-1242" fmla="*/ 2743200 h 2895600"/>
              <a:gd name="connsiteX75-1243" fmla="*/ 1240096 w 3033892"/>
              <a:gd name="connsiteY75-1244" fmla="*/ 2715491 h 2895600"/>
              <a:gd name="connsiteX76-1245" fmla="*/ 1267805 w 3033892"/>
              <a:gd name="connsiteY76-1246" fmla="*/ 2687781 h 2895600"/>
              <a:gd name="connsiteX77-1247" fmla="*/ 1406351 w 3033892"/>
              <a:gd name="connsiteY77-1248" fmla="*/ 2632363 h 2895600"/>
              <a:gd name="connsiteX78-1249" fmla="*/ 1475623 w 3033892"/>
              <a:gd name="connsiteY78-1250" fmla="*/ 2604654 h 2895600"/>
              <a:gd name="connsiteX79-1251" fmla="*/ 1821987 w 3033892"/>
              <a:gd name="connsiteY79-1252" fmla="*/ 2576945 h 2895600"/>
              <a:gd name="connsiteX80-1253" fmla="*/ 1877405 w 3033892"/>
              <a:gd name="connsiteY80-1254" fmla="*/ 2493818 h 2895600"/>
              <a:gd name="connsiteX81-1255" fmla="*/ 1932823 w 3033892"/>
              <a:gd name="connsiteY81-1256" fmla="*/ 2382981 h 2895600"/>
              <a:gd name="connsiteX82-1257" fmla="*/ 2002096 w 3033892"/>
              <a:gd name="connsiteY82-1258" fmla="*/ 2355272 h 2895600"/>
              <a:gd name="connsiteX83-1259" fmla="*/ 2043660 w 3033892"/>
              <a:gd name="connsiteY83-1260" fmla="*/ 2327563 h 2895600"/>
              <a:gd name="connsiteX84-1261" fmla="*/ 2196060 w 3033892"/>
              <a:gd name="connsiteY84-1262" fmla="*/ 2230581 h 2895600"/>
              <a:gd name="connsiteX85-1263" fmla="*/ 2279187 w 3033892"/>
              <a:gd name="connsiteY85-1264" fmla="*/ 2216727 h 2895600"/>
              <a:gd name="connsiteX86-1265" fmla="*/ 2376169 w 3033892"/>
              <a:gd name="connsiteY86-1266" fmla="*/ 2175163 h 2895600"/>
              <a:gd name="connsiteX87-1267" fmla="*/ 2417732 w 3033892"/>
              <a:gd name="connsiteY87-1268" fmla="*/ 2161309 h 2895600"/>
              <a:gd name="connsiteX88-1269" fmla="*/ 2487005 w 3033892"/>
              <a:gd name="connsiteY88-1270" fmla="*/ 2133600 h 2895600"/>
              <a:gd name="connsiteX89-1271" fmla="*/ 2473151 w 3033892"/>
              <a:gd name="connsiteY89-1272" fmla="*/ 2133600 h 2895600"/>
              <a:gd name="connsiteX90-1273" fmla="*/ 2487005 w 3033892"/>
              <a:gd name="connsiteY90-1274" fmla="*/ 2147454 h 2895600"/>
              <a:gd name="connsiteX0-1275" fmla="*/ 2724567 w 3033892"/>
              <a:gd name="connsiteY0-1276" fmla="*/ 2633175 h 2895600"/>
              <a:gd name="connsiteX1-1277" fmla="*/ 2651903 w 3033892"/>
              <a:gd name="connsiteY1-1278" fmla="*/ 2678582 h 2895600"/>
              <a:gd name="connsiteX2-1279" fmla="*/ 2639405 w 3033892"/>
              <a:gd name="connsiteY2-1280" fmla="*/ 2646218 h 2895600"/>
              <a:gd name="connsiteX3-1281" fmla="*/ 2625551 w 3033892"/>
              <a:gd name="connsiteY3-1282" fmla="*/ 2590800 h 2895600"/>
              <a:gd name="connsiteX4-1283" fmla="*/ 2597841 w 3033892"/>
              <a:gd name="connsiteY4-1284" fmla="*/ 2549236 h 2895600"/>
              <a:gd name="connsiteX5-1285" fmla="*/ 2556278 w 3033892"/>
              <a:gd name="connsiteY5-1286" fmla="*/ 2452254 h 2895600"/>
              <a:gd name="connsiteX6-1287" fmla="*/ 2542423 w 3033892"/>
              <a:gd name="connsiteY6-1288" fmla="*/ 2355272 h 2895600"/>
              <a:gd name="connsiteX7-1289" fmla="*/ 2500860 w 3033892"/>
              <a:gd name="connsiteY7-1290" fmla="*/ 2299854 h 2895600"/>
              <a:gd name="connsiteX8-1291" fmla="*/ 2487005 w 3033892"/>
              <a:gd name="connsiteY8-1292" fmla="*/ 2230581 h 2895600"/>
              <a:gd name="connsiteX9-1293" fmla="*/ 2500860 w 3033892"/>
              <a:gd name="connsiteY9-1294" fmla="*/ 2133600 h 2895600"/>
              <a:gd name="connsiteX10-1295" fmla="*/ 2445441 w 3033892"/>
              <a:gd name="connsiteY10-1296" fmla="*/ 2092036 h 2895600"/>
              <a:gd name="connsiteX11-1297" fmla="*/ 2417732 w 3033892"/>
              <a:gd name="connsiteY11-1298" fmla="*/ 2036618 h 2895600"/>
              <a:gd name="connsiteX12-1299" fmla="*/ 2431587 w 3033892"/>
              <a:gd name="connsiteY12-1300" fmla="*/ 1967345 h 2895600"/>
              <a:gd name="connsiteX13-1301" fmla="*/ 2528569 w 3033892"/>
              <a:gd name="connsiteY13-1302" fmla="*/ 1842654 h 2895600"/>
              <a:gd name="connsiteX14-1303" fmla="*/ 2570132 w 3033892"/>
              <a:gd name="connsiteY14-1304" fmla="*/ 1745672 h 2895600"/>
              <a:gd name="connsiteX15-1305" fmla="*/ 2597841 w 3033892"/>
              <a:gd name="connsiteY15-1306" fmla="*/ 1662545 h 2895600"/>
              <a:gd name="connsiteX16-1307" fmla="*/ 2653260 w 3033892"/>
              <a:gd name="connsiteY16-1308" fmla="*/ 1537854 h 2895600"/>
              <a:gd name="connsiteX17-1309" fmla="*/ 2667114 w 3033892"/>
              <a:gd name="connsiteY17-1310" fmla="*/ 1496291 h 2895600"/>
              <a:gd name="connsiteX18-1311" fmla="*/ 2722532 w 3033892"/>
              <a:gd name="connsiteY18-1312" fmla="*/ 1371600 h 2895600"/>
              <a:gd name="connsiteX19-1313" fmla="*/ 2764096 w 3033892"/>
              <a:gd name="connsiteY19-1314" fmla="*/ 1302327 h 2895600"/>
              <a:gd name="connsiteX20-1315" fmla="*/ 2805660 w 3033892"/>
              <a:gd name="connsiteY20-1316" fmla="*/ 1163781 h 2895600"/>
              <a:gd name="connsiteX21-1317" fmla="*/ 2971914 w 3033892"/>
              <a:gd name="connsiteY21-1318" fmla="*/ 1066800 h 2895600"/>
              <a:gd name="connsiteX22-1319" fmla="*/ 2985769 w 3033892"/>
              <a:gd name="connsiteY22-1320" fmla="*/ 872836 h 2895600"/>
              <a:gd name="connsiteX23-1321" fmla="*/ 3013478 w 3033892"/>
              <a:gd name="connsiteY23-1322" fmla="*/ 706581 h 2895600"/>
              <a:gd name="connsiteX24-1323" fmla="*/ 2958060 w 3033892"/>
              <a:gd name="connsiteY24-1324" fmla="*/ 665018 h 2895600"/>
              <a:gd name="connsiteX25-1325" fmla="*/ 2902641 w 3033892"/>
              <a:gd name="connsiteY25-1326" fmla="*/ 609600 h 2895600"/>
              <a:gd name="connsiteX26-1327" fmla="*/ 2874932 w 3033892"/>
              <a:gd name="connsiteY26-1328" fmla="*/ 568036 h 2895600"/>
              <a:gd name="connsiteX27-1329" fmla="*/ 2833369 w 3033892"/>
              <a:gd name="connsiteY27-1330" fmla="*/ 540327 h 2895600"/>
              <a:gd name="connsiteX28-1331" fmla="*/ 2750241 w 3033892"/>
              <a:gd name="connsiteY28-1332" fmla="*/ 471054 h 2895600"/>
              <a:gd name="connsiteX29-1333" fmla="*/ 2556278 w 3033892"/>
              <a:gd name="connsiteY29-1334" fmla="*/ 401781 h 2895600"/>
              <a:gd name="connsiteX30-1335" fmla="*/ 2417732 w 3033892"/>
              <a:gd name="connsiteY30-1336" fmla="*/ 346363 h 2895600"/>
              <a:gd name="connsiteX31-1337" fmla="*/ 2362314 w 3033892"/>
              <a:gd name="connsiteY31-1338" fmla="*/ 318654 h 2895600"/>
              <a:gd name="connsiteX32-1339" fmla="*/ 2320751 w 3033892"/>
              <a:gd name="connsiteY32-1340" fmla="*/ 290945 h 2895600"/>
              <a:gd name="connsiteX33-1341" fmla="*/ 2196060 w 3033892"/>
              <a:gd name="connsiteY33-1342" fmla="*/ 263236 h 2895600"/>
              <a:gd name="connsiteX34-1343" fmla="*/ 2085223 w 3033892"/>
              <a:gd name="connsiteY34-1344" fmla="*/ 207818 h 2895600"/>
              <a:gd name="connsiteX35-1345" fmla="*/ 2043660 w 3033892"/>
              <a:gd name="connsiteY35-1346" fmla="*/ 180109 h 2895600"/>
              <a:gd name="connsiteX36-1347" fmla="*/ 1988241 w 3033892"/>
              <a:gd name="connsiteY36-1348" fmla="*/ 166254 h 2895600"/>
              <a:gd name="connsiteX37-1349" fmla="*/ 1918969 w 3033892"/>
              <a:gd name="connsiteY37-1350" fmla="*/ 138545 h 2895600"/>
              <a:gd name="connsiteX38-1351" fmla="*/ 1752714 w 3033892"/>
              <a:gd name="connsiteY38-1352" fmla="*/ 152400 h 2895600"/>
              <a:gd name="connsiteX39-1353" fmla="*/ 1711151 w 3033892"/>
              <a:gd name="connsiteY39-1354" fmla="*/ 166254 h 2895600"/>
              <a:gd name="connsiteX40-1355" fmla="*/ 1614169 w 3033892"/>
              <a:gd name="connsiteY40-1356" fmla="*/ 180109 h 2895600"/>
              <a:gd name="connsiteX41-1357" fmla="*/ 1350932 w 3033892"/>
              <a:gd name="connsiteY41-1358" fmla="*/ 152400 h 2895600"/>
              <a:gd name="connsiteX42-1359" fmla="*/ 1253951 w 3033892"/>
              <a:gd name="connsiteY42-1360" fmla="*/ 124691 h 2895600"/>
              <a:gd name="connsiteX43-1361" fmla="*/ 1115405 w 3033892"/>
              <a:gd name="connsiteY43-1362" fmla="*/ 96981 h 2895600"/>
              <a:gd name="connsiteX44-1363" fmla="*/ 949151 w 3033892"/>
              <a:gd name="connsiteY44-1364" fmla="*/ 55418 h 2895600"/>
              <a:gd name="connsiteX45-1365" fmla="*/ 893732 w 3033892"/>
              <a:gd name="connsiteY45-1366" fmla="*/ 27709 h 2895600"/>
              <a:gd name="connsiteX46-1367" fmla="*/ 769041 w 3033892"/>
              <a:gd name="connsiteY46-1368" fmla="*/ 13854 h 2895600"/>
              <a:gd name="connsiteX47-1369" fmla="*/ 713623 w 3033892"/>
              <a:gd name="connsiteY47-1370" fmla="*/ 0 h 2895600"/>
              <a:gd name="connsiteX48-1371" fmla="*/ 588932 w 3033892"/>
              <a:gd name="connsiteY48-1372" fmla="*/ 27709 h 2895600"/>
              <a:gd name="connsiteX49-1373" fmla="*/ 519660 w 3033892"/>
              <a:gd name="connsiteY49-1374" fmla="*/ 96981 h 2895600"/>
              <a:gd name="connsiteX50-1375" fmla="*/ 436532 w 3033892"/>
              <a:gd name="connsiteY50-1376" fmla="*/ 166254 h 2895600"/>
              <a:gd name="connsiteX51-1377" fmla="*/ 339551 w 3033892"/>
              <a:gd name="connsiteY51-1378" fmla="*/ 263236 h 2895600"/>
              <a:gd name="connsiteX52-1379" fmla="*/ 113810 w 3033892"/>
              <a:gd name="connsiteY52-1380" fmla="*/ 313531 h 2895600"/>
              <a:gd name="connsiteX53-1381" fmla="*/ 173296 w 3033892"/>
              <a:gd name="connsiteY53-1382" fmla="*/ 457200 h 2895600"/>
              <a:gd name="connsiteX54-1383" fmla="*/ 30003 w 3033892"/>
              <a:gd name="connsiteY54-1384" fmla="*/ 494920 h 2895600"/>
              <a:gd name="connsiteX55-1385" fmla="*/ 104023 w 3033892"/>
              <a:gd name="connsiteY55-1386" fmla="*/ 609600 h 2895600"/>
              <a:gd name="connsiteX56-1387" fmla="*/ 90169 w 3033892"/>
              <a:gd name="connsiteY56-1388" fmla="*/ 720436 h 2895600"/>
              <a:gd name="connsiteX57-1389" fmla="*/ 76314 w 3033892"/>
              <a:gd name="connsiteY57-1390" fmla="*/ 762000 h 2895600"/>
              <a:gd name="connsiteX58-1391" fmla="*/ 62460 w 3033892"/>
              <a:gd name="connsiteY58-1392" fmla="*/ 886691 h 2895600"/>
              <a:gd name="connsiteX59-1393" fmla="*/ 48605 w 3033892"/>
              <a:gd name="connsiteY59-1394" fmla="*/ 983672 h 2895600"/>
              <a:gd name="connsiteX60-1395" fmla="*/ 76314 w 3033892"/>
              <a:gd name="connsiteY60-1396" fmla="*/ 1870363 h 2895600"/>
              <a:gd name="connsiteX61-1397" fmla="*/ 28647 w 3033892"/>
              <a:gd name="connsiteY61-1398" fmla="*/ 2036618 h 2895600"/>
              <a:gd name="connsiteX62-1399" fmla="*/ 260 w 3033892"/>
              <a:gd name="connsiteY62-1400" fmla="*/ 2070497 h 2895600"/>
              <a:gd name="connsiteX63-1401" fmla="*/ 15471 w 3033892"/>
              <a:gd name="connsiteY63-1402" fmla="*/ 2259571 h 2895600"/>
              <a:gd name="connsiteX64-1403" fmla="*/ 30683 w 3033892"/>
              <a:gd name="connsiteY64-1404" fmla="*/ 2475074 h 2895600"/>
              <a:gd name="connsiteX65-1405" fmla="*/ 145587 w 3033892"/>
              <a:gd name="connsiteY65-1406" fmla="*/ 2604654 h 2895600"/>
              <a:gd name="connsiteX66-1407" fmla="*/ 187151 w 3033892"/>
              <a:gd name="connsiteY66-1408" fmla="*/ 2632363 h 2895600"/>
              <a:gd name="connsiteX67-1409" fmla="*/ 270278 w 3033892"/>
              <a:gd name="connsiteY67-1410" fmla="*/ 2729345 h 2895600"/>
              <a:gd name="connsiteX68-1411" fmla="*/ 353405 w 3033892"/>
              <a:gd name="connsiteY68-1412" fmla="*/ 2757054 h 2895600"/>
              <a:gd name="connsiteX69-1413" fmla="*/ 547369 w 3033892"/>
              <a:gd name="connsiteY69-1414" fmla="*/ 2812472 h 2895600"/>
              <a:gd name="connsiteX70-1415" fmla="*/ 588932 w 3033892"/>
              <a:gd name="connsiteY70-1416" fmla="*/ 2840181 h 2895600"/>
              <a:gd name="connsiteX71-1417" fmla="*/ 699769 w 3033892"/>
              <a:gd name="connsiteY71-1418" fmla="*/ 2867891 h 2895600"/>
              <a:gd name="connsiteX72-1419" fmla="*/ 907587 w 3033892"/>
              <a:gd name="connsiteY72-1420" fmla="*/ 2895600 h 2895600"/>
              <a:gd name="connsiteX73-1421" fmla="*/ 1143114 w 3033892"/>
              <a:gd name="connsiteY73-1422" fmla="*/ 2826327 h 2895600"/>
              <a:gd name="connsiteX74-1423" fmla="*/ 1198532 w 3033892"/>
              <a:gd name="connsiteY74-1424" fmla="*/ 2743200 h 2895600"/>
              <a:gd name="connsiteX75-1425" fmla="*/ 1240096 w 3033892"/>
              <a:gd name="connsiteY75-1426" fmla="*/ 2715491 h 2895600"/>
              <a:gd name="connsiteX76-1427" fmla="*/ 1267805 w 3033892"/>
              <a:gd name="connsiteY76-1428" fmla="*/ 2687781 h 2895600"/>
              <a:gd name="connsiteX77-1429" fmla="*/ 1406351 w 3033892"/>
              <a:gd name="connsiteY77-1430" fmla="*/ 2632363 h 2895600"/>
              <a:gd name="connsiteX78-1431" fmla="*/ 1475623 w 3033892"/>
              <a:gd name="connsiteY78-1432" fmla="*/ 2604654 h 2895600"/>
              <a:gd name="connsiteX79-1433" fmla="*/ 1821987 w 3033892"/>
              <a:gd name="connsiteY79-1434" fmla="*/ 2576945 h 2895600"/>
              <a:gd name="connsiteX80-1435" fmla="*/ 1877405 w 3033892"/>
              <a:gd name="connsiteY80-1436" fmla="*/ 2493818 h 2895600"/>
              <a:gd name="connsiteX81-1437" fmla="*/ 1932823 w 3033892"/>
              <a:gd name="connsiteY81-1438" fmla="*/ 2382981 h 2895600"/>
              <a:gd name="connsiteX82-1439" fmla="*/ 2002096 w 3033892"/>
              <a:gd name="connsiteY82-1440" fmla="*/ 2355272 h 2895600"/>
              <a:gd name="connsiteX83-1441" fmla="*/ 2043660 w 3033892"/>
              <a:gd name="connsiteY83-1442" fmla="*/ 2327563 h 2895600"/>
              <a:gd name="connsiteX84-1443" fmla="*/ 2196060 w 3033892"/>
              <a:gd name="connsiteY84-1444" fmla="*/ 2230581 h 2895600"/>
              <a:gd name="connsiteX85-1445" fmla="*/ 2279187 w 3033892"/>
              <a:gd name="connsiteY85-1446" fmla="*/ 2216727 h 2895600"/>
              <a:gd name="connsiteX86-1447" fmla="*/ 2376169 w 3033892"/>
              <a:gd name="connsiteY86-1448" fmla="*/ 2175163 h 2895600"/>
              <a:gd name="connsiteX87-1449" fmla="*/ 2417732 w 3033892"/>
              <a:gd name="connsiteY87-1450" fmla="*/ 2161309 h 2895600"/>
              <a:gd name="connsiteX88-1451" fmla="*/ 2487005 w 3033892"/>
              <a:gd name="connsiteY88-1452" fmla="*/ 2133600 h 2895600"/>
              <a:gd name="connsiteX89-1453" fmla="*/ 2473151 w 3033892"/>
              <a:gd name="connsiteY89-1454" fmla="*/ 2133600 h 2895600"/>
              <a:gd name="connsiteX90-1455" fmla="*/ 2487005 w 3033892"/>
              <a:gd name="connsiteY90-1456" fmla="*/ 2147454 h 2895600"/>
            </a:gdLst>
            <a:ahLst/>
            <a:cxnLst>
              <a:cxn ang="0">
                <a:pos x="connsiteX0-1275" y="connsiteY0-1276"/>
              </a:cxn>
              <a:cxn ang="0">
                <a:pos x="connsiteX1-1277" y="connsiteY1-1278"/>
              </a:cxn>
              <a:cxn ang="0">
                <a:pos x="connsiteX2-1279" y="connsiteY2-1280"/>
              </a:cxn>
              <a:cxn ang="0">
                <a:pos x="connsiteX3-1281" y="connsiteY3-1282"/>
              </a:cxn>
              <a:cxn ang="0">
                <a:pos x="connsiteX4-1283" y="connsiteY4-1284"/>
              </a:cxn>
              <a:cxn ang="0">
                <a:pos x="connsiteX5-1285" y="connsiteY5-1286"/>
              </a:cxn>
              <a:cxn ang="0">
                <a:pos x="connsiteX6-1287" y="connsiteY6-1288"/>
              </a:cxn>
              <a:cxn ang="0">
                <a:pos x="connsiteX7-1289" y="connsiteY7-1290"/>
              </a:cxn>
              <a:cxn ang="0">
                <a:pos x="connsiteX8-1291" y="connsiteY8-1292"/>
              </a:cxn>
              <a:cxn ang="0">
                <a:pos x="connsiteX9-1293" y="connsiteY9-1294"/>
              </a:cxn>
              <a:cxn ang="0">
                <a:pos x="connsiteX10-1295" y="connsiteY10-1296"/>
              </a:cxn>
              <a:cxn ang="0">
                <a:pos x="connsiteX11-1297" y="connsiteY11-1298"/>
              </a:cxn>
              <a:cxn ang="0">
                <a:pos x="connsiteX12-1299" y="connsiteY12-1300"/>
              </a:cxn>
              <a:cxn ang="0">
                <a:pos x="connsiteX13-1301" y="connsiteY13-1302"/>
              </a:cxn>
              <a:cxn ang="0">
                <a:pos x="connsiteX14-1303" y="connsiteY14-1304"/>
              </a:cxn>
              <a:cxn ang="0">
                <a:pos x="connsiteX15-1305" y="connsiteY15-1306"/>
              </a:cxn>
              <a:cxn ang="0">
                <a:pos x="connsiteX16-1307" y="connsiteY16-1308"/>
              </a:cxn>
              <a:cxn ang="0">
                <a:pos x="connsiteX17-1309" y="connsiteY17-1310"/>
              </a:cxn>
              <a:cxn ang="0">
                <a:pos x="connsiteX18-1311" y="connsiteY18-1312"/>
              </a:cxn>
              <a:cxn ang="0">
                <a:pos x="connsiteX19-1313" y="connsiteY19-1314"/>
              </a:cxn>
              <a:cxn ang="0">
                <a:pos x="connsiteX20-1315" y="connsiteY20-1316"/>
              </a:cxn>
              <a:cxn ang="0">
                <a:pos x="connsiteX21-1317" y="connsiteY21-1318"/>
              </a:cxn>
              <a:cxn ang="0">
                <a:pos x="connsiteX22-1319" y="connsiteY22-1320"/>
              </a:cxn>
              <a:cxn ang="0">
                <a:pos x="connsiteX23-1321" y="connsiteY23-1322"/>
              </a:cxn>
              <a:cxn ang="0">
                <a:pos x="connsiteX24-1323" y="connsiteY24-1324"/>
              </a:cxn>
              <a:cxn ang="0">
                <a:pos x="connsiteX25-1325" y="connsiteY25-1326"/>
              </a:cxn>
              <a:cxn ang="0">
                <a:pos x="connsiteX26-1327" y="connsiteY26-1328"/>
              </a:cxn>
              <a:cxn ang="0">
                <a:pos x="connsiteX27-1329" y="connsiteY27-1330"/>
              </a:cxn>
              <a:cxn ang="0">
                <a:pos x="connsiteX28-1331" y="connsiteY28-1332"/>
              </a:cxn>
              <a:cxn ang="0">
                <a:pos x="connsiteX29-1333" y="connsiteY29-1334"/>
              </a:cxn>
              <a:cxn ang="0">
                <a:pos x="connsiteX30-1335" y="connsiteY30-1336"/>
              </a:cxn>
              <a:cxn ang="0">
                <a:pos x="connsiteX31-1337" y="connsiteY31-1338"/>
              </a:cxn>
              <a:cxn ang="0">
                <a:pos x="connsiteX32-1339" y="connsiteY32-1340"/>
              </a:cxn>
              <a:cxn ang="0">
                <a:pos x="connsiteX33-1341" y="connsiteY33-1342"/>
              </a:cxn>
              <a:cxn ang="0">
                <a:pos x="connsiteX34-1343" y="connsiteY34-1344"/>
              </a:cxn>
              <a:cxn ang="0">
                <a:pos x="connsiteX35-1345" y="connsiteY35-1346"/>
              </a:cxn>
              <a:cxn ang="0">
                <a:pos x="connsiteX36-1347" y="connsiteY36-1348"/>
              </a:cxn>
              <a:cxn ang="0">
                <a:pos x="connsiteX37-1349" y="connsiteY37-1350"/>
              </a:cxn>
              <a:cxn ang="0">
                <a:pos x="connsiteX38-1351" y="connsiteY38-1352"/>
              </a:cxn>
              <a:cxn ang="0">
                <a:pos x="connsiteX39-1353" y="connsiteY39-1354"/>
              </a:cxn>
              <a:cxn ang="0">
                <a:pos x="connsiteX40-1355" y="connsiteY40-1356"/>
              </a:cxn>
              <a:cxn ang="0">
                <a:pos x="connsiteX41-1357" y="connsiteY41-1358"/>
              </a:cxn>
              <a:cxn ang="0">
                <a:pos x="connsiteX42-1359" y="connsiteY42-1360"/>
              </a:cxn>
              <a:cxn ang="0">
                <a:pos x="connsiteX43-1361" y="connsiteY43-1362"/>
              </a:cxn>
              <a:cxn ang="0">
                <a:pos x="connsiteX44-1363" y="connsiteY44-1364"/>
              </a:cxn>
              <a:cxn ang="0">
                <a:pos x="connsiteX45-1365" y="connsiteY45-1366"/>
              </a:cxn>
              <a:cxn ang="0">
                <a:pos x="connsiteX46-1367" y="connsiteY46-1368"/>
              </a:cxn>
              <a:cxn ang="0">
                <a:pos x="connsiteX47-1369" y="connsiteY47-1370"/>
              </a:cxn>
              <a:cxn ang="0">
                <a:pos x="connsiteX48-1371" y="connsiteY48-1372"/>
              </a:cxn>
              <a:cxn ang="0">
                <a:pos x="connsiteX49-1373" y="connsiteY49-1374"/>
              </a:cxn>
              <a:cxn ang="0">
                <a:pos x="connsiteX50-1375" y="connsiteY50-1376"/>
              </a:cxn>
              <a:cxn ang="0">
                <a:pos x="connsiteX51-1377" y="connsiteY51-1378"/>
              </a:cxn>
              <a:cxn ang="0">
                <a:pos x="connsiteX52-1379" y="connsiteY52-1380"/>
              </a:cxn>
              <a:cxn ang="0">
                <a:pos x="connsiteX53-1381" y="connsiteY53-1382"/>
              </a:cxn>
              <a:cxn ang="0">
                <a:pos x="connsiteX54-1383" y="connsiteY54-1384"/>
              </a:cxn>
              <a:cxn ang="0">
                <a:pos x="connsiteX55-1385" y="connsiteY55-1386"/>
              </a:cxn>
              <a:cxn ang="0">
                <a:pos x="connsiteX56-1387" y="connsiteY56-1388"/>
              </a:cxn>
              <a:cxn ang="0">
                <a:pos x="connsiteX57-1389" y="connsiteY57-1390"/>
              </a:cxn>
              <a:cxn ang="0">
                <a:pos x="connsiteX58-1391" y="connsiteY58-1392"/>
              </a:cxn>
              <a:cxn ang="0">
                <a:pos x="connsiteX59-1393" y="connsiteY59-1394"/>
              </a:cxn>
              <a:cxn ang="0">
                <a:pos x="connsiteX60-1395" y="connsiteY60-1396"/>
              </a:cxn>
              <a:cxn ang="0">
                <a:pos x="connsiteX61-1397" y="connsiteY61-1398"/>
              </a:cxn>
              <a:cxn ang="0">
                <a:pos x="connsiteX62-1399" y="connsiteY62-1400"/>
              </a:cxn>
              <a:cxn ang="0">
                <a:pos x="connsiteX63-1401" y="connsiteY63-1402"/>
              </a:cxn>
              <a:cxn ang="0">
                <a:pos x="connsiteX64-1403" y="connsiteY64-1404"/>
              </a:cxn>
              <a:cxn ang="0">
                <a:pos x="connsiteX65-1405" y="connsiteY65-1406"/>
              </a:cxn>
              <a:cxn ang="0">
                <a:pos x="connsiteX66-1407" y="connsiteY66-1408"/>
              </a:cxn>
              <a:cxn ang="0">
                <a:pos x="connsiteX67-1409" y="connsiteY67-1410"/>
              </a:cxn>
              <a:cxn ang="0">
                <a:pos x="connsiteX68-1411" y="connsiteY68-1412"/>
              </a:cxn>
              <a:cxn ang="0">
                <a:pos x="connsiteX69-1413" y="connsiteY69-1414"/>
              </a:cxn>
              <a:cxn ang="0">
                <a:pos x="connsiteX70-1415" y="connsiteY70-1416"/>
              </a:cxn>
              <a:cxn ang="0">
                <a:pos x="connsiteX71-1417" y="connsiteY71-1418"/>
              </a:cxn>
              <a:cxn ang="0">
                <a:pos x="connsiteX72-1419" y="connsiteY72-1420"/>
              </a:cxn>
              <a:cxn ang="0">
                <a:pos x="connsiteX73-1421" y="connsiteY73-1422"/>
              </a:cxn>
              <a:cxn ang="0">
                <a:pos x="connsiteX74-1423" y="connsiteY74-1424"/>
              </a:cxn>
              <a:cxn ang="0">
                <a:pos x="connsiteX75-1425" y="connsiteY75-1426"/>
              </a:cxn>
              <a:cxn ang="0">
                <a:pos x="connsiteX76-1427" y="connsiteY76-1428"/>
              </a:cxn>
              <a:cxn ang="0">
                <a:pos x="connsiteX77-1429" y="connsiteY77-1430"/>
              </a:cxn>
              <a:cxn ang="0">
                <a:pos x="connsiteX78-1431" y="connsiteY78-1432"/>
              </a:cxn>
              <a:cxn ang="0">
                <a:pos x="connsiteX79-1433" y="connsiteY79-1434"/>
              </a:cxn>
              <a:cxn ang="0">
                <a:pos x="connsiteX80-1435" y="connsiteY80-1436"/>
              </a:cxn>
              <a:cxn ang="0">
                <a:pos x="connsiteX81-1437" y="connsiteY81-1438"/>
              </a:cxn>
              <a:cxn ang="0">
                <a:pos x="connsiteX82-1439" y="connsiteY82-1440"/>
              </a:cxn>
              <a:cxn ang="0">
                <a:pos x="connsiteX83-1441" y="connsiteY83-1442"/>
              </a:cxn>
              <a:cxn ang="0">
                <a:pos x="connsiteX84-1443" y="connsiteY84-1444"/>
              </a:cxn>
              <a:cxn ang="0">
                <a:pos x="connsiteX85-1445" y="connsiteY85-1446"/>
              </a:cxn>
              <a:cxn ang="0">
                <a:pos x="connsiteX86-1447" y="connsiteY86-1448"/>
              </a:cxn>
              <a:cxn ang="0">
                <a:pos x="connsiteX87-1449" y="connsiteY87-1450"/>
              </a:cxn>
              <a:cxn ang="0">
                <a:pos x="connsiteX88-1451" y="connsiteY88-1452"/>
              </a:cxn>
              <a:cxn ang="0">
                <a:pos x="connsiteX89-1453" y="connsiteY89-1454"/>
              </a:cxn>
              <a:cxn ang="0">
                <a:pos x="connsiteX90-1455" y="connsiteY90-1456"/>
              </a:cxn>
            </a:cxnLst>
            <a:rect l="l" t="t" r="r" b="b"/>
            <a:pathLst>
              <a:path w="3033892" h="2895600">
                <a:moveTo>
                  <a:pt x="2724567" y="2633175"/>
                </a:moveTo>
                <a:lnTo>
                  <a:pt x="2651903" y="2678582"/>
                </a:lnTo>
                <a:cubicBezTo>
                  <a:pt x="2638048" y="2576982"/>
                  <a:pt x="2643797" y="2660848"/>
                  <a:pt x="2639405" y="2646218"/>
                </a:cubicBezTo>
                <a:cubicBezTo>
                  <a:pt x="2635013" y="2631588"/>
                  <a:pt x="2633052" y="2608302"/>
                  <a:pt x="2625551" y="2590800"/>
                </a:cubicBezTo>
                <a:cubicBezTo>
                  <a:pt x="2618992" y="2575495"/>
                  <a:pt x="2605288" y="2564129"/>
                  <a:pt x="2597841" y="2549236"/>
                </a:cubicBezTo>
                <a:cubicBezTo>
                  <a:pt x="2582112" y="2517778"/>
                  <a:pt x="2570132" y="2484581"/>
                  <a:pt x="2556278" y="2452254"/>
                </a:cubicBezTo>
                <a:cubicBezTo>
                  <a:pt x="2551660" y="2419927"/>
                  <a:pt x="2553583" y="2385961"/>
                  <a:pt x="2542423" y="2355272"/>
                </a:cubicBezTo>
                <a:cubicBezTo>
                  <a:pt x="2534532" y="2333571"/>
                  <a:pt x="2510238" y="2320955"/>
                  <a:pt x="2500860" y="2299854"/>
                </a:cubicBezTo>
                <a:cubicBezTo>
                  <a:pt x="2491296" y="2278335"/>
                  <a:pt x="2491623" y="2253672"/>
                  <a:pt x="2487005" y="2230581"/>
                </a:cubicBezTo>
                <a:cubicBezTo>
                  <a:pt x="2491623" y="2198254"/>
                  <a:pt x="2510244" y="2164878"/>
                  <a:pt x="2500860" y="2133600"/>
                </a:cubicBezTo>
                <a:cubicBezTo>
                  <a:pt x="2494225" y="2111483"/>
                  <a:pt x="2460469" y="2109568"/>
                  <a:pt x="2445441" y="2092036"/>
                </a:cubicBezTo>
                <a:cubicBezTo>
                  <a:pt x="2432000" y="2076355"/>
                  <a:pt x="2426968" y="2055091"/>
                  <a:pt x="2417732" y="2036618"/>
                </a:cubicBezTo>
                <a:cubicBezTo>
                  <a:pt x="2422350" y="2013527"/>
                  <a:pt x="2422841" y="1989209"/>
                  <a:pt x="2431587" y="1967345"/>
                </a:cubicBezTo>
                <a:cubicBezTo>
                  <a:pt x="2456034" y="1906229"/>
                  <a:pt x="2483755" y="1887468"/>
                  <a:pt x="2528569" y="1842654"/>
                </a:cubicBezTo>
                <a:cubicBezTo>
                  <a:pt x="2542423" y="1810327"/>
                  <a:pt x="2557506" y="1778499"/>
                  <a:pt x="2570132" y="1745672"/>
                </a:cubicBezTo>
                <a:cubicBezTo>
                  <a:pt x="2580617" y="1718411"/>
                  <a:pt x="2586993" y="1689664"/>
                  <a:pt x="2597841" y="1662545"/>
                </a:cubicBezTo>
                <a:cubicBezTo>
                  <a:pt x="2614733" y="1620314"/>
                  <a:pt x="2635766" y="1579839"/>
                  <a:pt x="2653260" y="1537854"/>
                </a:cubicBezTo>
                <a:cubicBezTo>
                  <a:pt x="2658877" y="1524374"/>
                  <a:pt x="2661497" y="1509771"/>
                  <a:pt x="2667114" y="1496291"/>
                </a:cubicBezTo>
                <a:cubicBezTo>
                  <a:pt x="2684608" y="1454306"/>
                  <a:pt x="2702191" y="1412282"/>
                  <a:pt x="2722532" y="1371600"/>
                </a:cubicBezTo>
                <a:cubicBezTo>
                  <a:pt x="2734575" y="1347514"/>
                  <a:pt x="2754095" y="1327330"/>
                  <a:pt x="2764096" y="1302327"/>
                </a:cubicBezTo>
                <a:cubicBezTo>
                  <a:pt x="2782003" y="1257560"/>
                  <a:pt x="2782801" y="1206233"/>
                  <a:pt x="2805660" y="1163781"/>
                </a:cubicBezTo>
                <a:cubicBezTo>
                  <a:pt x="2821955" y="1133518"/>
                  <a:pt x="2969523" y="1067995"/>
                  <a:pt x="2971914" y="1066800"/>
                </a:cubicBezTo>
                <a:cubicBezTo>
                  <a:pt x="2976532" y="1002145"/>
                  <a:pt x="2973057" y="936397"/>
                  <a:pt x="2985769" y="872836"/>
                </a:cubicBezTo>
                <a:cubicBezTo>
                  <a:pt x="3003110" y="786132"/>
                  <a:pt x="3065781" y="800727"/>
                  <a:pt x="3013478" y="706581"/>
                </a:cubicBezTo>
                <a:cubicBezTo>
                  <a:pt x="3002264" y="686396"/>
                  <a:pt x="2975438" y="680223"/>
                  <a:pt x="2958060" y="665018"/>
                </a:cubicBezTo>
                <a:cubicBezTo>
                  <a:pt x="2938399" y="647815"/>
                  <a:pt x="2919643" y="629435"/>
                  <a:pt x="2902641" y="609600"/>
                </a:cubicBezTo>
                <a:cubicBezTo>
                  <a:pt x="2891805" y="596958"/>
                  <a:pt x="2886706" y="579810"/>
                  <a:pt x="2874932" y="568036"/>
                </a:cubicBezTo>
                <a:cubicBezTo>
                  <a:pt x="2863158" y="556262"/>
                  <a:pt x="2846161" y="550987"/>
                  <a:pt x="2833369" y="540327"/>
                </a:cubicBezTo>
                <a:cubicBezTo>
                  <a:pt x="2787407" y="502025"/>
                  <a:pt x="2801839" y="496853"/>
                  <a:pt x="2750241" y="471054"/>
                </a:cubicBezTo>
                <a:cubicBezTo>
                  <a:pt x="2694126" y="442997"/>
                  <a:pt x="2609721" y="423158"/>
                  <a:pt x="2556278" y="401781"/>
                </a:cubicBezTo>
                <a:cubicBezTo>
                  <a:pt x="2510096" y="383308"/>
                  <a:pt x="2462220" y="368607"/>
                  <a:pt x="2417732" y="346363"/>
                </a:cubicBezTo>
                <a:cubicBezTo>
                  <a:pt x="2399259" y="337127"/>
                  <a:pt x="2380246" y="328901"/>
                  <a:pt x="2362314" y="318654"/>
                </a:cubicBezTo>
                <a:cubicBezTo>
                  <a:pt x="2347857" y="310393"/>
                  <a:pt x="2336547" y="296210"/>
                  <a:pt x="2320751" y="290945"/>
                </a:cubicBezTo>
                <a:cubicBezTo>
                  <a:pt x="2280358" y="277481"/>
                  <a:pt x="2237624" y="272472"/>
                  <a:pt x="2196060" y="263236"/>
                </a:cubicBezTo>
                <a:cubicBezTo>
                  <a:pt x="2117229" y="184405"/>
                  <a:pt x="2198485" y="250291"/>
                  <a:pt x="2085223" y="207818"/>
                </a:cubicBezTo>
                <a:cubicBezTo>
                  <a:pt x="2069632" y="201972"/>
                  <a:pt x="2058965" y="186668"/>
                  <a:pt x="2043660" y="180109"/>
                </a:cubicBezTo>
                <a:cubicBezTo>
                  <a:pt x="2026158" y="172608"/>
                  <a:pt x="2006305" y="172276"/>
                  <a:pt x="1988241" y="166254"/>
                </a:cubicBezTo>
                <a:cubicBezTo>
                  <a:pt x="1964648" y="158390"/>
                  <a:pt x="1942060" y="147781"/>
                  <a:pt x="1918969" y="138545"/>
                </a:cubicBezTo>
                <a:cubicBezTo>
                  <a:pt x="1863551" y="143163"/>
                  <a:pt x="1807837" y="145050"/>
                  <a:pt x="1752714" y="152400"/>
                </a:cubicBezTo>
                <a:cubicBezTo>
                  <a:pt x="1738238" y="154330"/>
                  <a:pt x="1725471" y="163390"/>
                  <a:pt x="1711151" y="166254"/>
                </a:cubicBezTo>
                <a:cubicBezTo>
                  <a:pt x="1679130" y="172658"/>
                  <a:pt x="1646496" y="175491"/>
                  <a:pt x="1614169" y="180109"/>
                </a:cubicBezTo>
                <a:cubicBezTo>
                  <a:pt x="1526423" y="170873"/>
                  <a:pt x="1438136" y="165816"/>
                  <a:pt x="1350932" y="152400"/>
                </a:cubicBezTo>
                <a:cubicBezTo>
                  <a:pt x="1317702" y="147288"/>
                  <a:pt x="1286678" y="132392"/>
                  <a:pt x="1253951" y="124691"/>
                </a:cubicBezTo>
                <a:cubicBezTo>
                  <a:pt x="1208106" y="113904"/>
                  <a:pt x="1160911" y="109116"/>
                  <a:pt x="1115405" y="96981"/>
                </a:cubicBezTo>
                <a:cubicBezTo>
                  <a:pt x="908570" y="41824"/>
                  <a:pt x="1211567" y="92905"/>
                  <a:pt x="949151" y="55418"/>
                </a:cubicBezTo>
                <a:cubicBezTo>
                  <a:pt x="930678" y="46182"/>
                  <a:pt x="913856" y="32353"/>
                  <a:pt x="893732" y="27709"/>
                </a:cubicBezTo>
                <a:cubicBezTo>
                  <a:pt x="852983" y="18305"/>
                  <a:pt x="810374" y="20213"/>
                  <a:pt x="769041" y="13854"/>
                </a:cubicBezTo>
                <a:cubicBezTo>
                  <a:pt x="750221" y="10959"/>
                  <a:pt x="732096" y="4618"/>
                  <a:pt x="713623" y="0"/>
                </a:cubicBezTo>
                <a:cubicBezTo>
                  <a:pt x="672059" y="9236"/>
                  <a:pt x="627015" y="8668"/>
                  <a:pt x="588932" y="27709"/>
                </a:cubicBezTo>
                <a:cubicBezTo>
                  <a:pt x="559724" y="42313"/>
                  <a:pt x="543823" y="75015"/>
                  <a:pt x="519660" y="96981"/>
                </a:cubicBezTo>
                <a:cubicBezTo>
                  <a:pt x="492971" y="121244"/>
                  <a:pt x="462037" y="140749"/>
                  <a:pt x="436532" y="166254"/>
                </a:cubicBezTo>
                <a:cubicBezTo>
                  <a:pt x="321345" y="281441"/>
                  <a:pt x="433517" y="200592"/>
                  <a:pt x="339551" y="263236"/>
                </a:cubicBezTo>
                <a:cubicBezTo>
                  <a:pt x="269446" y="438493"/>
                  <a:pt x="291944" y="153210"/>
                  <a:pt x="113810" y="313531"/>
                </a:cubicBezTo>
                <a:cubicBezTo>
                  <a:pt x="92100" y="333070"/>
                  <a:pt x="187264" y="426969"/>
                  <a:pt x="173296" y="457200"/>
                </a:cubicBezTo>
                <a:cubicBezTo>
                  <a:pt x="159328" y="487431"/>
                  <a:pt x="42823" y="466717"/>
                  <a:pt x="30003" y="494920"/>
                </a:cubicBezTo>
                <a:cubicBezTo>
                  <a:pt x="19712" y="517561"/>
                  <a:pt x="113259" y="586509"/>
                  <a:pt x="104023" y="609600"/>
                </a:cubicBezTo>
                <a:cubicBezTo>
                  <a:pt x="99405" y="646545"/>
                  <a:pt x="96829" y="683804"/>
                  <a:pt x="90169" y="720436"/>
                </a:cubicBezTo>
                <a:cubicBezTo>
                  <a:pt x="87557" y="734805"/>
                  <a:pt x="78715" y="747595"/>
                  <a:pt x="76314" y="762000"/>
                </a:cubicBezTo>
                <a:cubicBezTo>
                  <a:pt x="69439" y="803250"/>
                  <a:pt x="67647" y="845195"/>
                  <a:pt x="62460" y="886691"/>
                </a:cubicBezTo>
                <a:cubicBezTo>
                  <a:pt x="58410" y="919094"/>
                  <a:pt x="53223" y="951345"/>
                  <a:pt x="48605" y="983672"/>
                </a:cubicBezTo>
                <a:cubicBezTo>
                  <a:pt x="35699" y="1435383"/>
                  <a:pt x="79640" y="1694872"/>
                  <a:pt x="76314" y="1870363"/>
                </a:cubicBezTo>
                <a:cubicBezTo>
                  <a:pt x="72988" y="2045854"/>
                  <a:pt x="13840" y="2010706"/>
                  <a:pt x="28647" y="2036618"/>
                </a:cubicBezTo>
                <a:cubicBezTo>
                  <a:pt x="24029" y="2078182"/>
                  <a:pt x="2456" y="2033338"/>
                  <a:pt x="260" y="2070497"/>
                </a:cubicBezTo>
                <a:cubicBezTo>
                  <a:pt x="-1936" y="2107656"/>
                  <a:pt x="10401" y="2192142"/>
                  <a:pt x="15471" y="2259571"/>
                </a:cubicBezTo>
                <a:cubicBezTo>
                  <a:pt x="20541" y="2327000"/>
                  <a:pt x="35301" y="2433510"/>
                  <a:pt x="30683" y="2475074"/>
                </a:cubicBezTo>
                <a:cubicBezTo>
                  <a:pt x="39919" y="2553583"/>
                  <a:pt x="119509" y="2578439"/>
                  <a:pt x="145587" y="2604654"/>
                </a:cubicBezTo>
                <a:cubicBezTo>
                  <a:pt x="171665" y="2630869"/>
                  <a:pt x="175377" y="2620589"/>
                  <a:pt x="187151" y="2632363"/>
                </a:cubicBezTo>
                <a:cubicBezTo>
                  <a:pt x="239276" y="2684488"/>
                  <a:pt x="187515" y="2679687"/>
                  <a:pt x="270278" y="2729345"/>
                </a:cubicBezTo>
                <a:cubicBezTo>
                  <a:pt x="295324" y="2744372"/>
                  <a:pt x="326144" y="2746569"/>
                  <a:pt x="353405" y="2757054"/>
                </a:cubicBezTo>
                <a:cubicBezTo>
                  <a:pt x="503492" y="2814780"/>
                  <a:pt x="394131" y="2790582"/>
                  <a:pt x="547369" y="2812472"/>
                </a:cubicBezTo>
                <a:cubicBezTo>
                  <a:pt x="561223" y="2821708"/>
                  <a:pt x="574039" y="2832734"/>
                  <a:pt x="588932" y="2840181"/>
                </a:cubicBezTo>
                <a:cubicBezTo>
                  <a:pt x="615700" y="2853565"/>
                  <a:pt x="676055" y="2863939"/>
                  <a:pt x="699769" y="2867891"/>
                </a:cubicBezTo>
                <a:cubicBezTo>
                  <a:pt x="757103" y="2877447"/>
                  <a:pt x="851578" y="2888599"/>
                  <a:pt x="907587" y="2895600"/>
                </a:cubicBezTo>
                <a:cubicBezTo>
                  <a:pt x="1011764" y="2885182"/>
                  <a:pt x="1063127" y="2899042"/>
                  <a:pt x="1143114" y="2826327"/>
                </a:cubicBezTo>
                <a:cubicBezTo>
                  <a:pt x="1167756" y="2803926"/>
                  <a:pt x="1176602" y="2768262"/>
                  <a:pt x="1198532" y="2743200"/>
                </a:cubicBezTo>
                <a:cubicBezTo>
                  <a:pt x="1209497" y="2730669"/>
                  <a:pt x="1227094" y="2725893"/>
                  <a:pt x="1240096" y="2715491"/>
                </a:cubicBezTo>
                <a:cubicBezTo>
                  <a:pt x="1250296" y="2707331"/>
                  <a:pt x="1256122" y="2693623"/>
                  <a:pt x="1267805" y="2687781"/>
                </a:cubicBezTo>
                <a:cubicBezTo>
                  <a:pt x="1312293" y="2665537"/>
                  <a:pt x="1360169" y="2650836"/>
                  <a:pt x="1406351" y="2632363"/>
                </a:cubicBezTo>
                <a:cubicBezTo>
                  <a:pt x="1429442" y="2623127"/>
                  <a:pt x="1450856" y="2606905"/>
                  <a:pt x="1475623" y="2604654"/>
                </a:cubicBezTo>
                <a:cubicBezTo>
                  <a:pt x="1692576" y="2584932"/>
                  <a:pt x="1577143" y="2594434"/>
                  <a:pt x="1821987" y="2576945"/>
                </a:cubicBezTo>
                <a:cubicBezTo>
                  <a:pt x="1858611" y="2467067"/>
                  <a:pt x="1803277" y="2612421"/>
                  <a:pt x="1877405" y="2493818"/>
                </a:cubicBezTo>
                <a:cubicBezTo>
                  <a:pt x="1890747" y="2472471"/>
                  <a:pt x="1905079" y="2402798"/>
                  <a:pt x="1932823" y="2382981"/>
                </a:cubicBezTo>
                <a:cubicBezTo>
                  <a:pt x="1953060" y="2368526"/>
                  <a:pt x="1979852" y="2366394"/>
                  <a:pt x="2002096" y="2355272"/>
                </a:cubicBezTo>
                <a:cubicBezTo>
                  <a:pt x="2016989" y="2347825"/>
                  <a:pt x="2030194" y="2337357"/>
                  <a:pt x="2043660" y="2327563"/>
                </a:cubicBezTo>
                <a:cubicBezTo>
                  <a:pt x="2112293" y="2277648"/>
                  <a:pt x="2127725" y="2245767"/>
                  <a:pt x="2196060" y="2230581"/>
                </a:cubicBezTo>
                <a:cubicBezTo>
                  <a:pt x="2223482" y="2224487"/>
                  <a:pt x="2251478" y="2221345"/>
                  <a:pt x="2279187" y="2216727"/>
                </a:cubicBezTo>
                <a:cubicBezTo>
                  <a:pt x="2311514" y="2202872"/>
                  <a:pt x="2343513" y="2188225"/>
                  <a:pt x="2376169" y="2175163"/>
                </a:cubicBezTo>
                <a:cubicBezTo>
                  <a:pt x="2389728" y="2169739"/>
                  <a:pt x="2404058" y="2166437"/>
                  <a:pt x="2417732" y="2161309"/>
                </a:cubicBezTo>
                <a:cubicBezTo>
                  <a:pt x="2441018" y="2152577"/>
                  <a:pt x="2487005" y="2133600"/>
                  <a:pt x="2487005" y="2133600"/>
                </a:cubicBezTo>
                <a:lnTo>
                  <a:pt x="2473151" y="2133600"/>
                </a:lnTo>
                <a:lnTo>
                  <a:pt x="2487005" y="2147454"/>
                </a:lnTo>
              </a:path>
            </a:pathLst>
          </a:custGeom>
          <a:ln>
            <a:headEnd type="none" w="med" len="med"/>
            <a:tailEnd type="none" w="med" len="med"/>
          </a:ln>
        </p:spPr>
        <p:style>
          <a:lnRef idx="3">
            <a:schemeClr val="accent4"/>
          </a:lnRef>
          <a:fillRef idx="0">
            <a:schemeClr val="accent4"/>
          </a:fillRef>
          <a:effectRef idx="2">
            <a:schemeClr val="accent4"/>
          </a:effectRef>
          <a:fontRef idx="minor">
            <a:schemeClr val="tx1"/>
          </a:fontRef>
        </p:style>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a:ln>
                <a:noFill/>
              </a:ln>
              <a:solidFill>
                <a:schemeClr val="tx1"/>
              </a:solidFill>
              <a:effectLst/>
              <a:latin typeface="Verdana" panose="020B0604030504040204" pitchFamily="34" charset="0"/>
            </a:endParaRPr>
          </a:p>
        </p:txBody>
      </p:sp>
      <p:grpSp>
        <p:nvGrpSpPr>
          <p:cNvPr id="3" name="Group 2"/>
          <p:cNvGrpSpPr/>
          <p:nvPr/>
        </p:nvGrpSpPr>
        <p:grpSpPr>
          <a:xfrm>
            <a:off x="228600" y="831271"/>
            <a:ext cx="3837993" cy="2842848"/>
            <a:chOff x="1600199" y="1447800"/>
            <a:chExt cx="5662612" cy="4191000"/>
          </a:xfrm>
        </p:grpSpPr>
        <p:sp>
          <p:nvSpPr>
            <p:cNvPr id="13315" name="AutoShape 3"/>
            <p:cNvSpPr>
              <a:spLocks noChangeArrowheads="1"/>
            </p:cNvSpPr>
            <p:nvPr/>
          </p:nvSpPr>
          <p:spPr bwMode="auto">
            <a:xfrm>
              <a:off x="2362199" y="3886200"/>
              <a:ext cx="2443161" cy="914400"/>
            </a:xfrm>
            <a:prstGeom prst="roundRect">
              <a:avLst>
                <a:gd name="adj" fmla="val 0"/>
              </a:avLst>
            </a:prstGeom>
            <a:solidFill>
              <a:srgbClr val="FFC000"/>
            </a:solidFill>
            <a:ln w="9360">
              <a:solidFill>
                <a:schemeClr val="accent4"/>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lgn="ctr">
                <a:buClrTx/>
                <a:buFontTx/>
                <a:buNone/>
              </a:pPr>
              <a:r>
                <a:rPr lang="en-US" altLang="en-US" sz="1400" dirty="0">
                  <a:ea typeface="MS PGothic" panose="020B0600070205080204" pitchFamily="32" charset="-128"/>
                </a:rPr>
                <a:t>Print n x  </a:t>
              </a:r>
              <a:r>
                <a:rPr lang="en-US" altLang="en-US" sz="1400" dirty="0" err="1">
                  <a:ea typeface="MS PGothic" panose="020B0600070205080204" pitchFamily="32" charset="-128"/>
                </a:rPr>
                <a:t>i</a:t>
              </a:r>
              <a:r>
                <a:rPr lang="en-US" altLang="en-US" sz="1400" dirty="0">
                  <a:ea typeface="MS PGothic" panose="020B0600070205080204" pitchFamily="32" charset="-128"/>
                </a:rPr>
                <a:t> = </a:t>
              </a:r>
              <a:r>
                <a:rPr lang="en-US" altLang="en-US" sz="1400" dirty="0" err="1">
                  <a:ea typeface="MS PGothic" panose="020B0600070205080204" pitchFamily="32" charset="-128"/>
                </a:rPr>
                <a:t>ni</a:t>
              </a:r>
              <a:endParaRPr lang="en-US" altLang="en-US" sz="1400" dirty="0">
                <a:ea typeface="MS PGothic" panose="020B0600070205080204" pitchFamily="32" charset="-128"/>
              </a:endParaRPr>
            </a:p>
            <a:p>
              <a:pPr algn="ctr">
                <a:buClrTx/>
                <a:buFontTx/>
                <a:buNone/>
              </a:pPr>
              <a:r>
                <a:rPr lang="en-US" altLang="en-US" sz="1400" dirty="0">
                  <a:ea typeface="MS PGothic" panose="020B0600070205080204" pitchFamily="32" charset="-128"/>
                </a:rPr>
                <a:t>i = i+1</a:t>
              </a:r>
            </a:p>
          </p:txBody>
        </p:sp>
        <p:sp>
          <p:nvSpPr>
            <p:cNvPr id="13319" name="AutoShape 7"/>
            <p:cNvSpPr>
              <a:spLocks noChangeArrowheads="1"/>
            </p:cNvSpPr>
            <p:nvPr/>
          </p:nvSpPr>
          <p:spPr bwMode="auto">
            <a:xfrm>
              <a:off x="4310061" y="1447800"/>
              <a:ext cx="1214438" cy="919163"/>
            </a:xfrm>
            <a:prstGeom prst="roundRect">
              <a:avLst>
                <a:gd name="adj" fmla="val 16667"/>
              </a:avLst>
            </a:prstGeom>
            <a:solidFill>
              <a:srgbClr val="FFC000"/>
            </a:solidFill>
            <a:ln w="9360">
              <a:solidFill>
                <a:schemeClr val="accent4"/>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1400" dirty="0">
                  <a:ea typeface="MS PGothic" panose="020B0600070205080204" pitchFamily="32" charset="-128"/>
                </a:rPr>
                <a:t>Input n</a:t>
              </a:r>
            </a:p>
            <a:p>
              <a:pPr algn="ctr">
                <a:buClrTx/>
                <a:buFontTx/>
                <a:buNone/>
              </a:pPr>
              <a:r>
                <a:rPr lang="en-US" altLang="en-US" sz="1400" dirty="0" err="1">
                  <a:ea typeface="MS PGothic" panose="020B0600070205080204" pitchFamily="32" charset="-128"/>
                </a:rPr>
                <a:t>i</a:t>
              </a:r>
              <a:r>
                <a:rPr lang="en-US" altLang="en-US" sz="1400" dirty="0">
                  <a:ea typeface="MS PGothic" panose="020B0600070205080204" pitchFamily="32" charset="-128"/>
                </a:rPr>
                <a:t> = 1</a:t>
              </a:r>
            </a:p>
          </p:txBody>
        </p:sp>
        <p:sp>
          <p:nvSpPr>
            <p:cNvPr id="13320" name="AutoShape 8"/>
            <p:cNvSpPr>
              <a:spLocks noChangeArrowheads="1"/>
            </p:cNvSpPr>
            <p:nvPr/>
          </p:nvSpPr>
          <p:spPr bwMode="auto">
            <a:xfrm>
              <a:off x="4881561" y="2366963"/>
              <a:ext cx="223838" cy="376238"/>
            </a:xfrm>
            <a:prstGeom prst="downArrow">
              <a:avLst>
                <a:gd name="adj1" fmla="val 50000"/>
                <a:gd name="adj2" fmla="val 50426"/>
              </a:avLst>
            </a:prstGeom>
            <a:solidFill>
              <a:srgbClr val="FFC000"/>
            </a:solidFill>
            <a:ln w="9360">
              <a:solidFill>
                <a:schemeClr val="accent4"/>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100"/>
            </a:p>
          </p:txBody>
        </p:sp>
        <p:grpSp>
          <p:nvGrpSpPr>
            <p:cNvPr id="13321" name="Group 9"/>
            <p:cNvGrpSpPr/>
            <p:nvPr/>
          </p:nvGrpSpPr>
          <p:grpSpPr bwMode="auto">
            <a:xfrm>
              <a:off x="3348036" y="2693986"/>
              <a:ext cx="3116263" cy="1014413"/>
              <a:chOff x="1581" y="1697"/>
              <a:chExt cx="1963" cy="639"/>
            </a:xfrm>
            <a:solidFill>
              <a:srgbClr val="FFC000"/>
            </a:solidFill>
          </p:grpSpPr>
          <p:sp>
            <p:nvSpPr>
              <p:cNvPr id="13325" name="Text Box 13"/>
              <p:cNvSpPr txBox="1">
                <a:spLocks noChangeArrowheads="1"/>
              </p:cNvSpPr>
              <p:nvPr/>
            </p:nvSpPr>
            <p:spPr bwMode="auto">
              <a:xfrm>
                <a:off x="1581" y="1768"/>
                <a:ext cx="528" cy="245"/>
              </a:xfrm>
              <a:prstGeom prst="rect">
                <a:avLst/>
              </a:prstGeom>
              <a:solidFill>
                <a:srgbClr val="FFFFFF"/>
              </a:solidFill>
              <a:ln w="9525">
                <a:solidFill>
                  <a:schemeClr val="bg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1100" dirty="0"/>
                  <a:t>TRUE</a:t>
                </a:r>
              </a:p>
            </p:txBody>
          </p:sp>
          <p:sp>
            <p:nvSpPr>
              <p:cNvPr id="13322" name="AutoShape 10"/>
              <p:cNvSpPr>
                <a:spLocks noChangeArrowheads="1"/>
              </p:cNvSpPr>
              <p:nvPr/>
            </p:nvSpPr>
            <p:spPr bwMode="auto">
              <a:xfrm>
                <a:off x="1968" y="1728"/>
                <a:ext cx="1281" cy="608"/>
              </a:xfrm>
              <a:prstGeom prst="flowChartDecision">
                <a:avLst/>
              </a:prstGeom>
              <a:grpFill/>
              <a:ln w="9360">
                <a:solidFill>
                  <a:schemeClr val="accent4"/>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1200" dirty="0" err="1">
                    <a:ea typeface="MS PGothic" panose="020B0600070205080204" pitchFamily="32" charset="-128"/>
                  </a:rPr>
                  <a:t>i</a:t>
                </a:r>
                <a:r>
                  <a:rPr lang="en-US" altLang="en-US" sz="1200" dirty="0">
                    <a:ea typeface="MS PGothic" panose="020B0600070205080204" pitchFamily="32" charset="-128"/>
                  </a:rPr>
                  <a:t> &lt;=10</a:t>
                </a:r>
              </a:p>
            </p:txBody>
          </p:sp>
          <p:sp>
            <p:nvSpPr>
              <p:cNvPr id="13326" name="Text Box 14"/>
              <p:cNvSpPr txBox="1">
                <a:spLocks noChangeArrowheads="1"/>
              </p:cNvSpPr>
              <p:nvPr/>
            </p:nvSpPr>
            <p:spPr bwMode="auto">
              <a:xfrm>
                <a:off x="2958" y="1697"/>
                <a:ext cx="586" cy="245"/>
              </a:xfrm>
              <a:prstGeom prst="rect">
                <a:avLst/>
              </a:prstGeom>
              <a:noFill/>
              <a:ln w="9525">
                <a:no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1pPr>
                <a:lvl2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2pPr>
                <a:lvl3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3pPr>
                <a:lvl4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4pPr>
                <a:lvl5pPr defTabSz="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5pPr>
                <a:lvl6pPr marL="25146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6pPr>
                <a:lvl7pPr marL="29718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7pPr>
                <a:lvl8pPr marL="34290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8pPr>
                <a:lvl9pPr marL="3886200" indent="-228600" defTabSz="448945" fontAlgn="base">
                  <a:spcBef>
                    <a:spcPct val="0"/>
                  </a:spcBef>
                  <a:spcAft>
                    <a:spcPct val="0"/>
                  </a:spcAft>
                  <a:buClr>
                    <a:srgbClr val="000000"/>
                  </a:buClr>
                  <a:buSzPct val="100000"/>
                  <a:buFont typeface="Times New Roman" panose="02020603050405020304" pitchFamily="16" charset="0"/>
                  <a:tabLst>
                    <a:tab pos="0" algn="l"/>
                    <a:tab pos="447675" algn="l"/>
                    <a:tab pos="896620" algn="l"/>
                    <a:tab pos="1346200" algn="l"/>
                    <a:tab pos="1795145" algn="l"/>
                    <a:tab pos="2244725" algn="l"/>
                    <a:tab pos="2693670" algn="l"/>
                    <a:tab pos="3143250" algn="l"/>
                    <a:tab pos="3592195" algn="l"/>
                    <a:tab pos="4041775" algn="l"/>
                    <a:tab pos="4490720" algn="l"/>
                    <a:tab pos="4940300" algn="l"/>
                    <a:tab pos="5389245" algn="l"/>
                    <a:tab pos="5838825" algn="l"/>
                    <a:tab pos="6287770" algn="l"/>
                    <a:tab pos="6737350" algn="l"/>
                    <a:tab pos="7186295" algn="l"/>
                    <a:tab pos="7635875" algn="l"/>
                    <a:tab pos="8084820" algn="l"/>
                    <a:tab pos="8534400" algn="l"/>
                    <a:tab pos="8983345" algn="l"/>
                  </a:tabLst>
                  <a:defRPr>
                    <a:solidFill>
                      <a:srgbClr val="000000"/>
                    </a:solidFill>
                    <a:latin typeface="Arial" panose="020B0604020202020204" pitchFamily="34" charset="0"/>
                    <a:cs typeface="Arial" panose="020B0604020202020204" pitchFamily="34" charset="0"/>
                  </a:defRPr>
                </a:lvl9pPr>
              </a:lstStyle>
              <a:p>
                <a:pPr>
                  <a:buClrTx/>
                  <a:buFontTx/>
                  <a:buNone/>
                </a:pPr>
                <a:r>
                  <a:rPr lang="en-US" altLang="en-US" sz="1100" dirty="0"/>
                  <a:t>FALSE</a:t>
                </a:r>
              </a:p>
            </p:txBody>
          </p:sp>
        </p:grpSp>
        <p:sp>
          <p:nvSpPr>
            <p:cNvPr id="9" name="Up Arrow 8"/>
            <p:cNvSpPr/>
            <p:nvPr/>
          </p:nvSpPr>
          <p:spPr bwMode="auto">
            <a:xfrm>
              <a:off x="1600199" y="2707482"/>
              <a:ext cx="381000" cy="2702718"/>
            </a:xfrm>
            <a:prstGeom prst="upArrow">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1200" b="0" i="0" u="none" strike="noStrike" cap="none" normalizeH="0" baseline="0">
                <a:ln>
                  <a:noFill/>
                </a:ln>
                <a:solidFill>
                  <a:schemeClr val="tx1"/>
                </a:solidFill>
                <a:effectLst/>
                <a:latin typeface="Verdana" panose="020B0604030504040204" pitchFamily="34" charset="0"/>
              </a:endParaRPr>
            </a:p>
          </p:txBody>
        </p:sp>
        <p:sp>
          <p:nvSpPr>
            <p:cNvPr id="38" name="Up Arrow 37"/>
            <p:cNvSpPr/>
            <p:nvPr/>
          </p:nvSpPr>
          <p:spPr bwMode="auto">
            <a:xfrm rot="10800000">
              <a:off x="3169729" y="4807529"/>
              <a:ext cx="381000" cy="526471"/>
            </a:xfrm>
            <a:prstGeom prst="upArrow">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1200" b="0" i="0" u="none" strike="noStrike" cap="none" normalizeH="0" baseline="0">
                <a:ln>
                  <a:noFill/>
                </a:ln>
                <a:solidFill>
                  <a:schemeClr val="tx1"/>
                </a:solidFill>
                <a:effectLst/>
                <a:latin typeface="Verdana" panose="020B0604030504040204" pitchFamily="34" charset="0"/>
              </a:endParaRPr>
            </a:p>
          </p:txBody>
        </p:sp>
        <p:sp>
          <p:nvSpPr>
            <p:cNvPr id="39" name="Up Arrow 38"/>
            <p:cNvSpPr/>
            <p:nvPr/>
          </p:nvSpPr>
          <p:spPr bwMode="auto">
            <a:xfrm rot="8168692">
              <a:off x="4374746" y="2654775"/>
              <a:ext cx="265371" cy="350120"/>
            </a:xfrm>
            <a:prstGeom prst="upArrow">
              <a:avLst>
                <a:gd name="adj1" fmla="val 57272"/>
                <a:gd name="adj2" fmla="val 50000"/>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1200" b="0" i="0" u="none" strike="noStrike" cap="none" normalizeH="0" baseline="0">
                <a:ln>
                  <a:noFill/>
                </a:ln>
                <a:solidFill>
                  <a:schemeClr val="tx1"/>
                </a:solidFill>
                <a:effectLst/>
                <a:latin typeface="Verdana" panose="020B0604030504040204" pitchFamily="34" charset="0"/>
              </a:endParaRPr>
            </a:p>
          </p:txBody>
        </p:sp>
        <p:sp>
          <p:nvSpPr>
            <p:cNvPr id="40" name="Up Arrow 39"/>
            <p:cNvSpPr/>
            <p:nvPr/>
          </p:nvSpPr>
          <p:spPr bwMode="auto">
            <a:xfrm rot="16200000">
              <a:off x="2401489" y="4685110"/>
              <a:ext cx="381000" cy="1526380"/>
            </a:xfrm>
            <a:prstGeom prst="upArrow">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1200" b="0" i="0" u="none" strike="noStrike" cap="none" normalizeH="0" baseline="0">
                <a:ln>
                  <a:noFill/>
                </a:ln>
                <a:solidFill>
                  <a:schemeClr val="tx1"/>
                </a:solidFill>
                <a:effectLst/>
                <a:latin typeface="Verdana" panose="020B0604030504040204" pitchFamily="34" charset="0"/>
              </a:endParaRPr>
            </a:p>
          </p:txBody>
        </p:sp>
        <p:sp>
          <p:nvSpPr>
            <p:cNvPr id="41" name="Up Arrow 40"/>
            <p:cNvSpPr/>
            <p:nvPr/>
          </p:nvSpPr>
          <p:spPr bwMode="auto">
            <a:xfrm rot="5400000">
              <a:off x="2877740" y="1277540"/>
              <a:ext cx="381000" cy="2702718"/>
            </a:xfrm>
            <a:prstGeom prst="upArrow">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1200" b="0" i="0" u="none" strike="noStrike" cap="none" normalizeH="0" baseline="0">
                <a:ln>
                  <a:noFill/>
                </a:ln>
                <a:solidFill>
                  <a:schemeClr val="tx1"/>
                </a:solidFill>
                <a:effectLst/>
                <a:latin typeface="Verdana" panose="020B0604030504040204" pitchFamily="34" charset="0"/>
              </a:endParaRPr>
            </a:p>
          </p:txBody>
        </p:sp>
        <p:sp>
          <p:nvSpPr>
            <p:cNvPr id="10" name="Oval 9"/>
            <p:cNvSpPr/>
            <p:nvPr/>
          </p:nvSpPr>
          <p:spPr bwMode="auto">
            <a:xfrm>
              <a:off x="5791199" y="3886202"/>
              <a:ext cx="1471612" cy="609598"/>
            </a:xfrm>
            <a:prstGeom prst="ellipse">
              <a:avLst/>
            </a:prstGeom>
            <a:solidFill>
              <a:srgbClr val="FFC000"/>
            </a:solidFill>
            <a:ln w="9525" cap="flat" cmpd="sng" algn="ctr">
              <a:solidFill>
                <a:schemeClr val="accent4"/>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90000"/>
                </a:lnSpc>
                <a:spcBef>
                  <a:spcPct val="25000"/>
                </a:spcBef>
                <a:spcAft>
                  <a:spcPct val="0"/>
                </a:spcAft>
                <a:buClr>
                  <a:schemeClr val="bg1"/>
                </a:buClr>
                <a:buSzPct val="100000"/>
              </a:pPr>
              <a:r>
                <a:rPr kumimoji="0" lang="en-US" sz="1200" b="0" i="0" u="none" strike="noStrike" cap="none" normalizeH="0" baseline="0" dirty="0">
                  <a:ln>
                    <a:noFill/>
                  </a:ln>
                  <a:solidFill>
                    <a:schemeClr val="tx1"/>
                  </a:solidFill>
                  <a:effectLst/>
                  <a:latin typeface="Verdana" panose="020B0604030504040204" pitchFamily="34" charset="0"/>
                </a:rPr>
                <a:t>Stop</a:t>
              </a:r>
            </a:p>
            <a:p>
              <a:pPr marL="342900" marR="0" indent="-342900" algn="l" defTabSz="914400" rtl="0" eaLnBrk="1" fontAlgn="base" latinLnBrk="0" hangingPunct="1">
                <a:lnSpc>
                  <a:spcPct val="90000"/>
                </a:lnSpc>
                <a:spcBef>
                  <a:spcPct val="25000"/>
                </a:spcBef>
                <a:spcAft>
                  <a:spcPct val="0"/>
                </a:spcAft>
                <a:buClr>
                  <a:schemeClr val="bg1"/>
                </a:buClr>
                <a:buSzPct val="100000"/>
                <a:buFont typeface="Arial" panose="020B0604020202020204" pitchFamily="34" charset="0"/>
                <a:buChar char="•"/>
              </a:pPr>
              <a:endParaRPr kumimoji="0" lang="en-US" sz="1200" b="0" i="0" u="none" strike="noStrike" cap="none" normalizeH="0" baseline="0" dirty="0">
                <a:ln>
                  <a:noFill/>
                </a:ln>
                <a:solidFill>
                  <a:schemeClr val="tx1"/>
                </a:solidFill>
                <a:effectLst/>
                <a:latin typeface="Verdana" panose="020B0604030504040204" pitchFamily="34" charset="0"/>
              </a:endParaRPr>
            </a:p>
          </p:txBody>
        </p:sp>
        <p:sp>
          <p:nvSpPr>
            <p:cNvPr id="45" name="Bent Arrow 44"/>
            <p:cNvSpPr/>
            <p:nvPr/>
          </p:nvSpPr>
          <p:spPr bwMode="auto">
            <a:xfrm rot="5400000">
              <a:off x="3283544" y="3207345"/>
              <a:ext cx="735806" cy="621903"/>
            </a:xfrm>
            <a:prstGeom prst="bentArrow">
              <a:avLst/>
            </a:prstGeom>
            <a:solidFill>
              <a:schemeClr val="accent1">
                <a:lumMod val="75000"/>
              </a:schemeClr>
            </a:solidFill>
            <a:ln w="9525" cap="flat" cmpd="sng" algn="ctr">
              <a:solidFill>
                <a:schemeClr val="tx1"/>
              </a:solidFill>
              <a:prstDash val="solid"/>
              <a:round/>
              <a:headEnd type="none" w="med" len="med"/>
              <a:tailEnd type="none" w="med" len="med"/>
            </a:ln>
            <a:effectLst/>
            <a:scene3d>
              <a:camera prst="orthographicFront">
                <a:rot lat="0" lon="10799999" rev="10799999"/>
              </a:camera>
              <a:lightRig rig="threePt" dir="t"/>
            </a:scene3d>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1200" b="0" i="0" u="none" strike="noStrike" cap="none" normalizeH="0" baseline="0">
                <a:ln>
                  <a:noFill/>
                </a:ln>
                <a:solidFill>
                  <a:schemeClr val="tx1"/>
                </a:solidFill>
                <a:effectLst/>
                <a:latin typeface="Verdana" panose="020B0604030504040204" pitchFamily="34" charset="0"/>
              </a:endParaRPr>
            </a:p>
          </p:txBody>
        </p:sp>
        <p:sp>
          <p:nvSpPr>
            <p:cNvPr id="47" name="Bent Arrow 46"/>
            <p:cNvSpPr/>
            <p:nvPr/>
          </p:nvSpPr>
          <p:spPr bwMode="auto">
            <a:xfrm rot="5400000">
              <a:off x="5950544" y="3207345"/>
              <a:ext cx="735806" cy="621903"/>
            </a:xfrm>
            <a:prstGeom prst="bentArrow">
              <a:avLst/>
            </a:prstGeom>
            <a:solidFill>
              <a:schemeClr val="accent1">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1200" b="0" i="0" u="none" strike="noStrike" cap="none" normalizeH="0" baseline="0">
                <a:ln>
                  <a:noFill/>
                </a:ln>
                <a:solidFill>
                  <a:schemeClr val="tx1"/>
                </a:solidFill>
                <a:effectLst/>
                <a:latin typeface="Verdana" panose="020B0604030504040204" pitchFamily="34" charset="0"/>
              </a:endParaRPr>
            </a:p>
          </p:txBody>
        </p:sp>
      </p:grpSp>
      <p:sp>
        <p:nvSpPr>
          <p:cNvPr id="11" name="Left Brace 10"/>
          <p:cNvSpPr/>
          <p:nvPr/>
        </p:nvSpPr>
        <p:spPr bwMode="auto">
          <a:xfrm>
            <a:off x="2743200" y="3124200"/>
            <a:ext cx="1170993" cy="1216025"/>
          </a:xfrm>
          <a:prstGeom prst="leftBrac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a:ln>
                <a:noFill/>
              </a:ln>
              <a:solidFill>
                <a:schemeClr val="tx1"/>
              </a:solidFill>
              <a:effectLst/>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1"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18399" y="13855"/>
            <a:ext cx="7772400" cy="1014413"/>
          </a:xfrm>
        </p:spPr>
        <p:txBody>
          <a:bodyPr/>
          <a:lstStyle/>
          <a:p>
            <a:r>
              <a:rPr lang="en-US" altLang="en-US" dirty="0"/>
              <a:t>While Statement</a:t>
            </a:r>
          </a:p>
        </p:txBody>
      </p:sp>
      <p:sp>
        <p:nvSpPr>
          <p:cNvPr id="5123" name="Content Placeholder 2"/>
          <p:cNvSpPr>
            <a:spLocks noGrp="1"/>
          </p:cNvSpPr>
          <p:nvPr>
            <p:ph idx="1"/>
          </p:nvPr>
        </p:nvSpPr>
        <p:spPr>
          <a:xfrm>
            <a:off x="152400" y="3657600"/>
            <a:ext cx="8915400" cy="2514600"/>
          </a:xfrm>
        </p:spPr>
        <p:txBody>
          <a:bodyPr>
            <a:normAutofit fontScale="92500" lnSpcReduction="10000"/>
          </a:bodyPr>
          <a:lstStyle/>
          <a:p>
            <a:pPr marL="457200" indent="-457200">
              <a:buFont typeface="Arial Narrow" panose="020B0606020202030204" pitchFamily="34" charset="0"/>
              <a:buAutoNum type="arabicPeriod"/>
            </a:pPr>
            <a:r>
              <a:rPr lang="en-US" altLang="en-US" dirty="0"/>
              <a:t>Evaluate expression</a:t>
            </a:r>
          </a:p>
          <a:p>
            <a:pPr marL="457200" indent="-457200">
              <a:buFont typeface="Arial Narrow" panose="020B0606020202030204" pitchFamily="34" charset="0"/>
              <a:buAutoNum type="arabicPeriod"/>
            </a:pPr>
            <a:r>
              <a:rPr lang="en-US" altLang="en-US" dirty="0"/>
              <a:t>If TRUE then </a:t>
            </a:r>
          </a:p>
          <a:p>
            <a:pPr marL="914400" lvl="1" indent="-514350">
              <a:buFont typeface="+mj-lt"/>
              <a:buAutoNum type="alphaLcParenR"/>
            </a:pPr>
            <a:r>
              <a:rPr lang="en-US" altLang="en-US" dirty="0"/>
              <a:t>execute statement1</a:t>
            </a:r>
          </a:p>
          <a:p>
            <a:pPr marL="914400" lvl="1" indent="-514350">
              <a:buFont typeface="+mj-lt"/>
              <a:buAutoNum type="alphaLcParenR"/>
            </a:pPr>
            <a:r>
              <a:rPr lang="en-US" altLang="en-US" dirty="0" err="1"/>
              <a:t>goto</a:t>
            </a:r>
            <a:r>
              <a:rPr lang="en-US" altLang="en-US" dirty="0"/>
              <a:t> step </a:t>
            </a:r>
            <a:r>
              <a:rPr lang="en-US" altLang="en-US" dirty="0">
                <a:solidFill>
                  <a:srgbClr val="C00000"/>
                </a:solidFill>
              </a:rPr>
              <a:t>1.</a:t>
            </a:r>
          </a:p>
          <a:p>
            <a:pPr marL="457200" indent="-457200">
              <a:buFont typeface="Arial Narrow" panose="020B0606020202030204" pitchFamily="34" charset="0"/>
              <a:buAutoNum type="arabicPeriod"/>
            </a:pPr>
            <a:r>
              <a:rPr lang="en-US" altLang="en-US" dirty="0"/>
              <a:t>If FALSE then execute statement2.</a:t>
            </a:r>
          </a:p>
        </p:txBody>
      </p:sp>
      <p:sp>
        <p:nvSpPr>
          <p:cNvPr id="2" name="Date Placeholder 1"/>
          <p:cNvSpPr>
            <a:spLocks noGrp="1"/>
          </p:cNvSpPr>
          <p:nvPr>
            <p:ph type="dt" sz="half" idx="10"/>
          </p:nvPr>
        </p:nvSpPr>
        <p:spPr/>
        <p:txBody>
          <a:bodyPr/>
          <a:lstStyle/>
          <a:p>
            <a:pPr>
              <a:defRPr/>
            </a:pPr>
            <a:fld id="{AD78CD2A-6828-431B-96D3-53D596F2B61C}" type="datetime7">
              <a:rPr lang="en-US" smtClean="0"/>
              <a:t>Dec-23</a:t>
            </a:fld>
            <a:endParaRPr lang="en-US" dirty="0"/>
          </a:p>
        </p:txBody>
      </p:sp>
      <p:sp>
        <p:nvSpPr>
          <p:cNvPr id="3" name="Footer Placeholder 2"/>
          <p:cNvSpPr>
            <a:spLocks noGrp="1"/>
          </p:cNvSpPr>
          <p:nvPr>
            <p:ph type="ftr" sz="quarter" idx="11"/>
          </p:nvPr>
        </p:nvSpPr>
        <p:spPr/>
        <p:txBody>
          <a:bodyPr/>
          <a:lstStyle/>
          <a:p>
            <a:pPr>
              <a:defRPr/>
            </a:pPr>
            <a:r>
              <a:rPr lang="en-US"/>
              <a:t>Python Programming</a:t>
            </a:r>
            <a:endParaRPr lang="en-US" dirty="0"/>
          </a:p>
        </p:txBody>
      </p:sp>
      <p:sp>
        <p:nvSpPr>
          <p:cNvPr id="5" name="Slide Number Placeholder 4"/>
          <p:cNvSpPr>
            <a:spLocks noGrp="1"/>
          </p:cNvSpPr>
          <p:nvPr>
            <p:ph type="sldNum" sz="quarter" idx="12"/>
          </p:nvPr>
        </p:nvSpPr>
        <p:spPr/>
        <p:txBody>
          <a:bodyPr/>
          <a:lstStyle/>
          <a:p>
            <a:pPr>
              <a:defRPr/>
            </a:pPr>
            <a:fld id="{EC0A9AF3-268B-496B-8C8B-87FFEF969083}" type="slidenum">
              <a:rPr lang="en-US" smtClean="0"/>
              <a:t>43</a:t>
            </a:fld>
            <a:endParaRPr lang="en-US" dirty="0"/>
          </a:p>
        </p:txBody>
      </p:sp>
      <p:sp>
        <p:nvSpPr>
          <p:cNvPr id="4" name="Rounded Rectangle 3"/>
          <p:cNvSpPr/>
          <p:nvPr/>
        </p:nvSpPr>
        <p:spPr bwMode="auto">
          <a:xfrm>
            <a:off x="457200" y="1143000"/>
            <a:ext cx="3657600" cy="1447800"/>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eaLnBrk="0" hangingPunct="0">
              <a:defRPr/>
            </a:pPr>
            <a:r>
              <a:rPr lang="en-US" sz="2800" b="1" dirty="0">
                <a:solidFill>
                  <a:schemeClr val="tx1"/>
                </a:solidFill>
                <a:ea typeface="MS PGothic" panose="020B0600070205080204" pitchFamily="32" charset="-128"/>
              </a:rPr>
              <a:t>while </a:t>
            </a:r>
            <a:r>
              <a:rPr lang="en-US" sz="2800" dirty="0">
                <a:solidFill>
                  <a:schemeClr val="tx1"/>
                </a:solidFill>
                <a:ea typeface="MS PGothic" panose="020B0600070205080204" pitchFamily="32" charset="-128"/>
              </a:rPr>
              <a:t>(expression):</a:t>
            </a:r>
          </a:p>
          <a:p>
            <a:pPr eaLnBrk="0" hangingPunct="0">
              <a:defRPr/>
            </a:pPr>
            <a:r>
              <a:rPr lang="en-US" sz="2800" dirty="0">
                <a:solidFill>
                  <a:schemeClr val="tx1"/>
                </a:solidFill>
                <a:ea typeface="MS PGothic" panose="020B0600070205080204" pitchFamily="32" charset="-128"/>
              </a:rPr>
              <a:t>	S1</a:t>
            </a:r>
          </a:p>
          <a:p>
            <a:pPr eaLnBrk="0" hangingPunct="0">
              <a:defRPr/>
            </a:pPr>
            <a:r>
              <a:rPr lang="en-US" sz="2800" dirty="0">
                <a:solidFill>
                  <a:schemeClr val="tx1"/>
                </a:solidFill>
                <a:ea typeface="MS PGothic" panose="020B0600070205080204" pitchFamily="32" charset="-128"/>
              </a:rPr>
              <a:t>S2</a:t>
            </a:r>
          </a:p>
        </p:txBody>
      </p:sp>
      <p:sp>
        <p:nvSpPr>
          <p:cNvPr id="6" name="Flowchart: Decision 5"/>
          <p:cNvSpPr/>
          <p:nvPr/>
        </p:nvSpPr>
        <p:spPr bwMode="auto">
          <a:xfrm>
            <a:off x="4999038" y="1471613"/>
            <a:ext cx="2855912" cy="1276350"/>
          </a:xfrm>
          <a:prstGeom prst="flowChartDecision">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sz="2000" dirty="0">
              <a:solidFill>
                <a:schemeClr val="tx1"/>
              </a:solidFill>
              <a:latin typeface="Arial" panose="020B0604020202020204" pitchFamily="34" charset="0"/>
              <a:ea typeface="MS PGothic" panose="020B0600070205080204" pitchFamily="32" charset="-128"/>
              <a:cs typeface="Arial" panose="020B0604020202020204" pitchFamily="34" charset="0"/>
            </a:endParaRPr>
          </a:p>
        </p:txBody>
      </p:sp>
      <p:sp>
        <p:nvSpPr>
          <p:cNvPr id="7" name="Down Arrow 6"/>
          <p:cNvSpPr/>
          <p:nvPr/>
        </p:nvSpPr>
        <p:spPr bwMode="auto">
          <a:xfrm>
            <a:off x="6259513" y="2747963"/>
            <a:ext cx="369887" cy="528637"/>
          </a:xfrm>
          <a:prstGeom prst="downArrow">
            <a:avLst/>
          </a:prstGeom>
          <a:solidFill>
            <a:schemeClr val="accent4"/>
          </a:solidFill>
          <a:ln w="9525" cap="flat" cmpd="sng" algn="ctr">
            <a:solidFill>
              <a:schemeClr val="tx1"/>
            </a:solidFill>
            <a:prstDash val="solid"/>
            <a:round/>
            <a:headEnd type="none" w="med" len="med"/>
            <a:tailEnd type="none" w="med" len="med"/>
          </a:ln>
          <a:effectLst/>
        </p:spPr>
        <p:txBody>
          <a:bodyPr/>
          <a:lstStyle/>
          <a:p>
            <a:pPr eaLnBrk="0" hangingPunct="0">
              <a:defRPr/>
            </a:pPr>
            <a:endParaRPr lang="en-US" sz="2400">
              <a:solidFill>
                <a:schemeClr val="tx1"/>
              </a:solidFill>
              <a:ea typeface="MS PGothic" panose="020B0600070205080204" pitchFamily="32" charset="-128"/>
            </a:endParaRPr>
          </a:p>
        </p:txBody>
      </p:sp>
      <p:sp>
        <p:nvSpPr>
          <p:cNvPr id="5127" name="TextBox 7"/>
          <p:cNvSpPr txBox="1">
            <a:spLocks noChangeArrowheads="1"/>
          </p:cNvSpPr>
          <p:nvPr/>
        </p:nvSpPr>
        <p:spPr bwMode="auto">
          <a:xfrm>
            <a:off x="7518400" y="1663700"/>
            <a:ext cx="9285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chemeClr val="tx1"/>
                </a:solidFill>
              </a:rPr>
              <a:t>FALSE</a:t>
            </a:r>
          </a:p>
        </p:txBody>
      </p:sp>
      <p:sp>
        <p:nvSpPr>
          <p:cNvPr id="9" name="Bent-Up Arrow 8"/>
          <p:cNvSpPr/>
          <p:nvPr/>
        </p:nvSpPr>
        <p:spPr bwMode="auto">
          <a:xfrm>
            <a:off x="4495801" y="1143000"/>
            <a:ext cx="838200" cy="2552305"/>
          </a:xfrm>
          <a:prstGeom prst="bentUpArrow">
            <a:avLst/>
          </a:prstGeom>
          <a:solidFill>
            <a:schemeClr val="accent4"/>
          </a:solidFill>
          <a:ln w="9525" cap="flat" cmpd="sng" algn="ctr">
            <a:solidFill>
              <a:schemeClr val="tx1"/>
            </a:solidFill>
            <a:prstDash val="solid"/>
            <a:round/>
            <a:headEnd type="none" w="med" len="med"/>
            <a:tailEnd type="none" w="med" len="med"/>
          </a:ln>
          <a:effectLst/>
          <a:scene3d>
            <a:camera prst="orthographicFront">
              <a:rot lat="0" lon="10800000" rev="0"/>
            </a:camera>
            <a:lightRig rig="threePt" dir="t"/>
          </a:scene3d>
        </p:spPr>
        <p:txBody>
          <a:bodyPr/>
          <a:lstStyle/>
          <a:p>
            <a:pPr eaLnBrk="0" hangingPunct="0">
              <a:defRPr/>
            </a:pPr>
            <a:endParaRPr lang="en-US" sz="2400">
              <a:solidFill>
                <a:schemeClr val="tx1"/>
              </a:solidFill>
              <a:ea typeface="MS PGothic" panose="020B0600070205080204" pitchFamily="32" charset="-128"/>
            </a:endParaRPr>
          </a:p>
        </p:txBody>
      </p:sp>
      <p:sp>
        <p:nvSpPr>
          <p:cNvPr id="10" name="Bent-Up Arrow 9"/>
          <p:cNvSpPr/>
          <p:nvPr/>
        </p:nvSpPr>
        <p:spPr bwMode="auto">
          <a:xfrm>
            <a:off x="4648199" y="990601"/>
            <a:ext cx="1981201" cy="609599"/>
          </a:xfrm>
          <a:prstGeom prst="bentUpArrow">
            <a:avLst/>
          </a:prstGeom>
          <a:solidFill>
            <a:schemeClr val="accent4"/>
          </a:solidFill>
          <a:ln w="9525" cap="flat" cmpd="sng" algn="ctr">
            <a:solidFill>
              <a:schemeClr val="tx1"/>
            </a:solidFill>
            <a:prstDash val="solid"/>
            <a:round/>
            <a:headEnd type="none" w="med" len="med"/>
            <a:tailEnd type="none" w="med" len="med"/>
          </a:ln>
          <a:effectLst/>
          <a:scene3d>
            <a:camera prst="orthographicFront">
              <a:rot lat="10800000" lon="0" rev="0"/>
            </a:camera>
            <a:lightRig rig="threePt" dir="t"/>
          </a:scene3d>
        </p:spPr>
        <p:txBody>
          <a:bodyPr/>
          <a:lstStyle/>
          <a:p>
            <a:pPr eaLnBrk="0" hangingPunct="0">
              <a:defRPr/>
            </a:pPr>
            <a:endParaRPr lang="en-US" sz="2400">
              <a:solidFill>
                <a:schemeClr val="tx1"/>
              </a:solidFill>
              <a:ea typeface="MS PGothic" panose="020B0600070205080204" pitchFamily="32" charset="-128"/>
            </a:endParaRPr>
          </a:p>
        </p:txBody>
      </p:sp>
      <p:sp>
        <p:nvSpPr>
          <p:cNvPr id="5130" name="TextBox 10"/>
          <p:cNvSpPr txBox="1">
            <a:spLocks noChangeArrowheads="1"/>
          </p:cNvSpPr>
          <p:nvPr/>
        </p:nvSpPr>
        <p:spPr bwMode="auto">
          <a:xfrm>
            <a:off x="5419725" y="2747963"/>
            <a:ext cx="8130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chemeClr val="tx1"/>
                </a:solidFill>
              </a:rPr>
              <a:t>TRUE</a:t>
            </a:r>
          </a:p>
        </p:txBody>
      </p:sp>
      <p:sp>
        <p:nvSpPr>
          <p:cNvPr id="12" name="Rounded Rectangle 11"/>
          <p:cNvSpPr/>
          <p:nvPr/>
        </p:nvSpPr>
        <p:spPr bwMode="auto">
          <a:xfrm>
            <a:off x="5257800" y="3276600"/>
            <a:ext cx="1828800" cy="762000"/>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eaLnBrk="0" hangingPunct="0">
              <a:defRPr/>
            </a:pPr>
            <a:r>
              <a:rPr lang="en-US" sz="2400" dirty="0">
                <a:solidFill>
                  <a:schemeClr val="tx1"/>
                </a:solidFill>
                <a:ea typeface="MS PGothic" panose="020B0600070205080204" pitchFamily="32" charset="-128"/>
              </a:rPr>
              <a:t>S1</a:t>
            </a:r>
          </a:p>
        </p:txBody>
      </p:sp>
      <p:sp>
        <p:nvSpPr>
          <p:cNvPr id="13" name="Bent-Up Arrow 12"/>
          <p:cNvSpPr/>
          <p:nvPr/>
        </p:nvSpPr>
        <p:spPr bwMode="auto">
          <a:xfrm>
            <a:off x="7770999" y="1982518"/>
            <a:ext cx="687201" cy="1370282"/>
          </a:xfrm>
          <a:prstGeom prst="bentUpArrow">
            <a:avLst/>
          </a:prstGeom>
          <a:solidFill>
            <a:schemeClr val="accent4"/>
          </a:solidFill>
          <a:ln w="9525" cap="flat" cmpd="sng" algn="ctr">
            <a:solidFill>
              <a:schemeClr val="tx1"/>
            </a:solidFill>
            <a:prstDash val="solid"/>
            <a:round/>
            <a:headEnd type="none" w="med" len="med"/>
            <a:tailEnd type="none" w="med" len="med"/>
          </a:ln>
          <a:effectLst/>
          <a:scene3d>
            <a:camera prst="orthographicFront">
              <a:rot lat="11400000" lon="0" rev="0"/>
            </a:camera>
            <a:lightRig rig="threePt" dir="t"/>
          </a:scene3d>
        </p:spPr>
        <p:txBody>
          <a:bodyPr/>
          <a:lstStyle/>
          <a:p>
            <a:pPr eaLnBrk="0" hangingPunct="0">
              <a:defRPr/>
            </a:pPr>
            <a:endParaRPr lang="en-US" sz="2400">
              <a:solidFill>
                <a:schemeClr val="tx1"/>
              </a:solidFill>
              <a:ea typeface="MS PGothic" panose="020B0600070205080204" pitchFamily="32" charset="-128"/>
            </a:endParaRPr>
          </a:p>
        </p:txBody>
      </p:sp>
      <p:sp>
        <p:nvSpPr>
          <p:cNvPr id="5133" name="TextBox 13"/>
          <p:cNvSpPr txBox="1">
            <a:spLocks noChangeArrowheads="1"/>
          </p:cNvSpPr>
          <p:nvPr/>
        </p:nvSpPr>
        <p:spPr bwMode="auto">
          <a:xfrm>
            <a:off x="5737410" y="1919288"/>
            <a:ext cx="1425390" cy="400110"/>
          </a:xfrm>
          <a:prstGeom prst="rect">
            <a:avLst/>
          </a:prstGeom>
          <a:solidFill>
            <a:schemeClr val="accent1">
              <a:lumMod val="20000"/>
              <a:lumOff val="80000"/>
            </a:schemeClr>
          </a:solidFill>
          <a:ln>
            <a:noFill/>
          </a:ln>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solidFill>
                  <a:schemeClr val="tx1"/>
                </a:solidFill>
              </a:rPr>
              <a:t>expression</a:t>
            </a:r>
          </a:p>
        </p:txBody>
      </p:sp>
      <p:sp>
        <p:nvSpPr>
          <p:cNvPr id="25" name="Rounded Rectangle 24"/>
          <p:cNvSpPr/>
          <p:nvPr/>
        </p:nvSpPr>
        <p:spPr bwMode="auto">
          <a:xfrm>
            <a:off x="7219950" y="3352800"/>
            <a:ext cx="1847850" cy="685800"/>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eaLnBrk="0" hangingPunct="0">
              <a:defRPr/>
            </a:pPr>
            <a:r>
              <a:rPr lang="en-US" sz="2400" dirty="0">
                <a:solidFill>
                  <a:schemeClr val="tx1"/>
                </a:solidFill>
                <a:ea typeface="MS PGothic" panose="020B0600070205080204" pitchFamily="32" charset="-128"/>
              </a:rPr>
              <a:t>S2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animEffect transition="in" filter="fade">
                                      <p:cBhvr>
                                        <p:cTn id="7" dur="500"/>
                                        <p:tgtEl>
                                          <p:spTgt spid="512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33"/>
                                        </p:tgtEl>
                                        <p:attrNameLst>
                                          <p:attrName>style.visibility</p:attrName>
                                        </p:attrNameLst>
                                      </p:cBhvr>
                                      <p:to>
                                        <p:strVal val="visible"/>
                                      </p:to>
                                    </p:set>
                                    <p:animEffect transition="in" filter="fade">
                                      <p:cBhvr>
                                        <p:cTn id="13" dur="500"/>
                                        <p:tgtEl>
                                          <p:spTgt spid="51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123">
                                            <p:txEl>
                                              <p:pRg st="1" end="1"/>
                                            </p:txEl>
                                          </p:spTgt>
                                        </p:tgtEl>
                                        <p:attrNameLst>
                                          <p:attrName>style.visibility</p:attrName>
                                        </p:attrNameLst>
                                      </p:cBhvr>
                                      <p:to>
                                        <p:strVal val="visible"/>
                                      </p:to>
                                    </p:set>
                                    <p:animEffect transition="in" filter="fade">
                                      <p:cBhvr>
                                        <p:cTn id="18" dur="500"/>
                                        <p:tgtEl>
                                          <p:spTgt spid="512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123">
                                            <p:txEl>
                                              <p:pRg st="2" end="2"/>
                                            </p:txEl>
                                          </p:spTgt>
                                        </p:tgtEl>
                                        <p:attrNameLst>
                                          <p:attrName>style.visibility</p:attrName>
                                        </p:attrNameLst>
                                      </p:cBhvr>
                                      <p:to>
                                        <p:strVal val="visible"/>
                                      </p:to>
                                    </p:set>
                                    <p:animEffect transition="in" filter="fade">
                                      <p:cBhvr>
                                        <p:cTn id="23" dur="500"/>
                                        <p:tgtEl>
                                          <p:spTgt spid="512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30"/>
                                        </p:tgtEl>
                                        <p:attrNameLst>
                                          <p:attrName>style.visibility</p:attrName>
                                        </p:attrNameLst>
                                      </p:cBhvr>
                                      <p:to>
                                        <p:strVal val="visible"/>
                                      </p:to>
                                    </p:set>
                                    <p:animEffect transition="in" filter="fade">
                                      <p:cBhvr>
                                        <p:cTn id="31" dur="500"/>
                                        <p:tgtEl>
                                          <p:spTgt spid="51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123">
                                            <p:txEl>
                                              <p:pRg st="3" end="3"/>
                                            </p:txEl>
                                          </p:spTgt>
                                        </p:tgtEl>
                                        <p:attrNameLst>
                                          <p:attrName>style.visibility</p:attrName>
                                        </p:attrNameLst>
                                      </p:cBhvr>
                                      <p:to>
                                        <p:strVal val="visible"/>
                                      </p:to>
                                    </p:set>
                                    <p:animEffect transition="in" filter="fade">
                                      <p:cBhvr>
                                        <p:cTn id="39" dur="500"/>
                                        <p:tgtEl>
                                          <p:spTgt spid="5123">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123">
                                            <p:txEl>
                                              <p:pRg st="4" end="4"/>
                                            </p:txEl>
                                          </p:spTgt>
                                        </p:tgtEl>
                                        <p:attrNameLst>
                                          <p:attrName>style.visibility</p:attrName>
                                        </p:attrNameLst>
                                      </p:cBhvr>
                                      <p:to>
                                        <p:strVal val="visible"/>
                                      </p:to>
                                    </p:set>
                                    <p:animEffect transition="in" filter="fade">
                                      <p:cBhvr>
                                        <p:cTn id="52" dur="500"/>
                                        <p:tgtEl>
                                          <p:spTgt spid="5123">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127"/>
                                        </p:tgtEl>
                                        <p:attrNameLst>
                                          <p:attrName>style.visibility</p:attrName>
                                        </p:attrNameLst>
                                      </p:cBhvr>
                                      <p:to>
                                        <p:strVal val="visible"/>
                                      </p:to>
                                    </p:set>
                                    <p:animEffect transition="in" filter="fade">
                                      <p:cBhvr>
                                        <p:cTn id="60" dur="500"/>
                                        <p:tgtEl>
                                          <p:spTgt spid="512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uiExpand="1" build="p"/>
      <p:bldP spid="6" grpId="0" bldLvl="0" animBg="1"/>
      <p:bldP spid="7" grpId="0" bldLvl="0" animBg="1"/>
      <p:bldP spid="5127" grpId="0"/>
      <p:bldP spid="9" grpId="0" bldLvl="0" animBg="1"/>
      <p:bldP spid="10" grpId="0" bldLvl="0" animBg="1"/>
      <p:bldP spid="5130" grpId="0"/>
      <p:bldP spid="12" grpId="0" bldLvl="0" animBg="1"/>
      <p:bldP spid="13" grpId="0" bldLvl="0" animBg="1"/>
      <p:bldP spid="5133" grpId="0" bldLvl="0" animBg="1"/>
      <p:bldP spid="25"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198438"/>
            <a:ext cx="8229600" cy="1143000"/>
          </a:xfrm>
        </p:spPr>
        <p:txBody>
          <a:bodyPr/>
          <a:lstStyle/>
          <a:p>
            <a:pPr algn="ctr"/>
            <a:r>
              <a:rPr lang="en-US" altLang="en-US" sz="4000" dirty="0"/>
              <a:t>For Loop</a:t>
            </a:r>
          </a:p>
        </p:txBody>
      </p:sp>
      <p:sp>
        <p:nvSpPr>
          <p:cNvPr id="2" name="Date Placeholder 1"/>
          <p:cNvSpPr>
            <a:spLocks noGrp="1"/>
          </p:cNvSpPr>
          <p:nvPr>
            <p:ph type="dt" sz="half" idx="10"/>
          </p:nvPr>
        </p:nvSpPr>
        <p:spPr/>
        <p:txBody>
          <a:bodyPr/>
          <a:lstStyle/>
          <a:p>
            <a:pPr>
              <a:defRPr/>
            </a:pPr>
            <a:fld id="{5F88709D-144D-4D1B-A8A0-CD12F47C6B0A}" type="datetime7">
              <a:rPr lang="en-US" smtClean="0"/>
              <a:t>Dec-23</a:t>
            </a:fld>
            <a:endParaRPr lang="en-US" dirty="0"/>
          </a:p>
        </p:txBody>
      </p:sp>
      <p:sp>
        <p:nvSpPr>
          <p:cNvPr id="3" name="Footer Placeholder 2"/>
          <p:cNvSpPr>
            <a:spLocks noGrp="1"/>
          </p:cNvSpPr>
          <p:nvPr>
            <p:ph type="ftr" sz="quarter" idx="11"/>
          </p:nvPr>
        </p:nvSpPr>
        <p:spPr/>
        <p:txBody>
          <a:bodyPr/>
          <a:lstStyle/>
          <a:p>
            <a:pPr>
              <a:defRPr/>
            </a:pPr>
            <a:r>
              <a:rPr lang="en-US"/>
              <a:t>Python Programming</a:t>
            </a:r>
            <a:endParaRPr lang="en-US" dirty="0"/>
          </a:p>
        </p:txBody>
      </p:sp>
      <p:sp>
        <p:nvSpPr>
          <p:cNvPr id="4" name="Slide Number Placeholder 3"/>
          <p:cNvSpPr>
            <a:spLocks noGrp="1"/>
          </p:cNvSpPr>
          <p:nvPr>
            <p:ph type="sldNum" sz="quarter" idx="12"/>
          </p:nvPr>
        </p:nvSpPr>
        <p:spPr/>
        <p:txBody>
          <a:bodyPr/>
          <a:lstStyle/>
          <a:p>
            <a:pPr>
              <a:defRPr/>
            </a:pPr>
            <a:fld id="{EC0A9AF3-268B-496B-8C8B-87FFEF969083}" type="slidenum">
              <a:rPr lang="en-US" smtClean="0"/>
              <a:t>44</a:t>
            </a:fld>
            <a:endParaRPr lang="en-US" dirty="0"/>
          </a:p>
        </p:txBody>
      </p:sp>
      <p:sp>
        <p:nvSpPr>
          <p:cNvPr id="5" name="Content Placeholder 2"/>
          <p:cNvSpPr txBox="1"/>
          <p:nvPr/>
        </p:nvSpPr>
        <p:spPr bwMode="auto">
          <a:xfrm>
            <a:off x="533400" y="1067435"/>
            <a:ext cx="7467600" cy="1156335"/>
          </a:xfrm>
          <a:prstGeom prst="rect">
            <a:avLst/>
          </a:prstGeom>
          <a:noFill/>
          <a:ln w="9525">
            <a:noFill/>
            <a:miter lim="800000"/>
          </a:ln>
        </p:spPr>
        <p:txBody>
          <a:bodyPr/>
          <a:lstStyle/>
          <a:p>
            <a:pPr marL="457200" indent="-457200" eaLnBrk="0" hangingPunct="0">
              <a:spcBef>
                <a:spcPct val="20000"/>
              </a:spcBef>
              <a:buClr>
                <a:srgbClr val="990000"/>
              </a:buClr>
              <a:buSzPct val="70000"/>
              <a:buFont typeface="Arial" panose="020B0604020202020204" pitchFamily="34" charset="0"/>
              <a:buChar char="•"/>
              <a:defRPr/>
            </a:pPr>
            <a:r>
              <a:rPr lang="en-US" sz="3200" kern="0" dirty="0">
                <a:solidFill>
                  <a:schemeClr val="tx1"/>
                </a:solidFill>
                <a:latin typeface="+mn-lt"/>
                <a:cs typeface="Arial" panose="020B0604020202020204" pitchFamily="34" charset="0"/>
              </a:rPr>
              <a:t>Print the sum of the reciprocals of the first 100 natural numbers.</a:t>
            </a:r>
          </a:p>
          <a:p>
            <a:pPr marL="457200" indent="-457200" eaLnBrk="0" hangingPunct="0">
              <a:spcBef>
                <a:spcPct val="20000"/>
              </a:spcBef>
              <a:buClr>
                <a:srgbClr val="990000"/>
              </a:buClr>
              <a:buSzPct val="70000"/>
              <a:buFont typeface="Wingdings 2" panose="05020102010507070707" pitchFamily="18" charset="2"/>
              <a:buChar char="¢"/>
              <a:defRPr/>
            </a:pPr>
            <a:endParaRPr lang="en-US" sz="3200" kern="0" dirty="0">
              <a:solidFill>
                <a:schemeClr val="tx1"/>
              </a:solidFill>
              <a:latin typeface="+mn-lt"/>
              <a:cs typeface="Arial" panose="020B0604020202020204" pitchFamily="34" charset="0"/>
            </a:endParaRPr>
          </a:p>
          <a:p>
            <a:pPr marL="342900" indent="-342900" eaLnBrk="0" hangingPunct="0">
              <a:spcBef>
                <a:spcPct val="20000"/>
              </a:spcBef>
              <a:buClr>
                <a:srgbClr val="990000"/>
              </a:buClr>
              <a:buSzPct val="70000"/>
              <a:buFont typeface="Wingdings 2" panose="05020102010507070707" pitchFamily="18" charset="2"/>
              <a:buChar char="¢"/>
              <a:defRPr/>
            </a:pPr>
            <a:endParaRPr lang="en-US" sz="3200" kern="0" dirty="0">
              <a:solidFill>
                <a:schemeClr val="tx1"/>
              </a:solidFill>
              <a:latin typeface="+mn-lt"/>
              <a:cs typeface="Arial" panose="020B0604020202020204" pitchFamily="34" charset="0"/>
            </a:endParaRPr>
          </a:p>
          <a:p>
            <a:pPr marL="342900" indent="-342900" eaLnBrk="0" hangingPunct="0">
              <a:spcBef>
                <a:spcPct val="20000"/>
              </a:spcBef>
              <a:buClr>
                <a:srgbClr val="990000"/>
              </a:buClr>
              <a:buSzPct val="70000"/>
              <a:buFont typeface="Wingdings 2" panose="05020102010507070707" pitchFamily="18" charset="2"/>
              <a:buChar char="¢"/>
              <a:defRPr/>
            </a:pPr>
            <a:endParaRPr lang="en-US" sz="3200" kern="0" dirty="0">
              <a:solidFill>
                <a:schemeClr val="tx1"/>
              </a:solidFill>
              <a:latin typeface="+mn-lt"/>
              <a:cs typeface="Arial" panose="020B0604020202020204" pitchFamily="34" charset="0"/>
            </a:endParaRPr>
          </a:p>
          <a:p>
            <a:pPr marL="342900" indent="-342900" eaLnBrk="0" hangingPunct="0">
              <a:spcBef>
                <a:spcPct val="20000"/>
              </a:spcBef>
              <a:buClr>
                <a:srgbClr val="990000"/>
              </a:buClr>
              <a:buSzPct val="70000"/>
              <a:buFont typeface="Wingdings 2" panose="05020102010507070707" pitchFamily="18" charset="2"/>
              <a:buChar char="¢"/>
              <a:defRPr/>
            </a:pPr>
            <a:endParaRPr lang="en-US" sz="3200" kern="0" dirty="0">
              <a:solidFill>
                <a:schemeClr val="tx1"/>
              </a:solidFill>
              <a:latin typeface="+mn-lt"/>
              <a:cs typeface="Arial" panose="020B0604020202020204" pitchFamily="34" charset="0"/>
            </a:endParaRPr>
          </a:p>
          <a:p>
            <a:pPr marL="342900" indent="-342900" eaLnBrk="0" hangingPunct="0">
              <a:spcBef>
                <a:spcPct val="20000"/>
              </a:spcBef>
              <a:buClr>
                <a:srgbClr val="990000"/>
              </a:buClr>
              <a:buSzPct val="70000"/>
              <a:buFont typeface="Wingdings 2" panose="05020102010507070707" pitchFamily="18" charset="2"/>
              <a:buChar char="¢"/>
              <a:defRPr/>
            </a:pPr>
            <a:endParaRPr lang="en-US" sz="3200" kern="0" dirty="0">
              <a:solidFill>
                <a:schemeClr val="tx1"/>
              </a:solidFill>
              <a:latin typeface="+mn-lt"/>
              <a:cs typeface="Arial" panose="020B0604020202020204" pitchFamily="34" charset="0"/>
            </a:endParaRPr>
          </a:p>
          <a:p>
            <a:pPr marL="342900" indent="-342900" eaLnBrk="0" hangingPunct="0">
              <a:spcBef>
                <a:spcPct val="20000"/>
              </a:spcBef>
              <a:buClr>
                <a:srgbClr val="990000"/>
              </a:buClr>
              <a:buSzPct val="70000"/>
              <a:buFont typeface="Wingdings 2" panose="05020102010507070707" pitchFamily="18" charset="2"/>
              <a:buChar char="¢"/>
              <a:defRPr/>
            </a:pPr>
            <a:endParaRPr lang="en-US" sz="3200" kern="0" dirty="0">
              <a:solidFill>
                <a:schemeClr val="tx1"/>
              </a:solidFill>
              <a:latin typeface="+mn-lt"/>
              <a:cs typeface="Arial" panose="020B0604020202020204" pitchFamily="34" charset="0"/>
            </a:endParaRPr>
          </a:p>
          <a:p>
            <a:pPr marL="342900" indent="-342900" eaLnBrk="0" hangingPunct="0">
              <a:spcBef>
                <a:spcPct val="20000"/>
              </a:spcBef>
              <a:buClr>
                <a:srgbClr val="990000"/>
              </a:buClr>
              <a:buSzPct val="70000"/>
              <a:buFont typeface="Wingdings 2" panose="05020102010507070707" pitchFamily="18" charset="2"/>
              <a:buChar char="¢"/>
              <a:defRPr/>
            </a:pPr>
            <a:endParaRPr lang="en-US" sz="3200" kern="0" dirty="0">
              <a:solidFill>
                <a:schemeClr val="tx1"/>
              </a:solidFill>
              <a:latin typeface="+mn-lt"/>
              <a:cs typeface="Arial" panose="020B0604020202020204" pitchFamily="34" charset="0"/>
            </a:endParaRPr>
          </a:p>
          <a:p>
            <a:pPr marL="342900" indent="-342900" eaLnBrk="0" hangingPunct="0">
              <a:spcBef>
                <a:spcPct val="20000"/>
              </a:spcBef>
              <a:buClr>
                <a:srgbClr val="990000"/>
              </a:buClr>
              <a:buSzPct val="70000"/>
              <a:buFont typeface="Wingdings 2" panose="05020102010507070707" pitchFamily="18" charset="2"/>
              <a:buChar char="¢"/>
              <a:defRPr/>
            </a:pPr>
            <a:endParaRPr lang="en-US" sz="3200" kern="0" dirty="0">
              <a:solidFill>
                <a:schemeClr val="tx1"/>
              </a:solidFill>
              <a:latin typeface="+mn-lt"/>
              <a:cs typeface="Arial" panose="020B0604020202020204" pitchFamily="34" charset="0"/>
            </a:endParaRPr>
          </a:p>
          <a:p>
            <a:pPr marL="342900" indent="-342900" eaLnBrk="0" hangingPunct="0">
              <a:spcBef>
                <a:spcPct val="20000"/>
              </a:spcBef>
              <a:buClr>
                <a:srgbClr val="990000"/>
              </a:buClr>
              <a:buSzPct val="70000"/>
              <a:defRPr/>
            </a:pPr>
            <a:endParaRPr lang="en-US" sz="3200" kern="0" dirty="0">
              <a:solidFill>
                <a:schemeClr val="tx1"/>
              </a:solidFill>
              <a:latin typeface="+mn-lt"/>
              <a:cs typeface="Arial" panose="020B0604020202020204" pitchFamily="34" charset="0"/>
            </a:endParaRPr>
          </a:p>
        </p:txBody>
      </p:sp>
      <p:sp>
        <p:nvSpPr>
          <p:cNvPr id="6" name="Rounded Rectangle 5"/>
          <p:cNvSpPr/>
          <p:nvPr/>
        </p:nvSpPr>
        <p:spPr bwMode="auto">
          <a:xfrm>
            <a:off x="152400" y="2287270"/>
            <a:ext cx="8834120" cy="3732530"/>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eaLnBrk="0" hangingPunct="0">
              <a:defRPr/>
            </a:pPr>
            <a:r>
              <a:rPr lang="en-US" sz="3600" b="1" dirty="0" err="1">
                <a:solidFill>
                  <a:schemeClr val="tx1"/>
                </a:solidFill>
                <a:latin typeface="Courier New" panose="02070309020205020404" pitchFamily="49" charset="0"/>
                <a:ea typeface="MS PGothic" panose="020B0600070205080204" pitchFamily="32" charset="-128"/>
                <a:cs typeface="Courier New" panose="02070309020205020404" pitchFamily="49" charset="0"/>
              </a:rPr>
              <a:t>rsum</a:t>
            </a:r>
            <a:r>
              <a:rPr lang="en-US" sz="3600" b="1" dirty="0">
                <a:solidFill>
                  <a:schemeClr val="tx1"/>
                </a:solidFill>
                <a:latin typeface="Courier New" panose="02070309020205020404" pitchFamily="49" charset="0"/>
                <a:ea typeface="MS PGothic" panose="020B0600070205080204" pitchFamily="32" charset="-128"/>
                <a:cs typeface="Courier New" panose="02070309020205020404" pitchFamily="49" charset="0"/>
              </a:rPr>
              <a:t>=0.0</a:t>
            </a:r>
            <a:r>
              <a:rPr lang="en-US" sz="3600" b="1" dirty="0">
                <a:solidFill>
                  <a:srgbClr val="00B050"/>
                </a:solidFill>
                <a:latin typeface="Courier New" panose="02070309020205020404" pitchFamily="49" charset="0"/>
                <a:ea typeface="MS PGothic" panose="020B0600070205080204" pitchFamily="32" charset="-128"/>
                <a:cs typeface="Courier New" panose="02070309020205020404" pitchFamily="49" charset="0"/>
              </a:rPr>
              <a:t># the reciprocal sum</a:t>
            </a:r>
          </a:p>
          <a:p>
            <a:pPr eaLnBrk="0" hangingPunct="0">
              <a:defRPr/>
            </a:pPr>
            <a:endParaRPr lang="en-US" sz="3600" b="1" dirty="0">
              <a:solidFill>
                <a:srgbClr val="00B050"/>
              </a:solidFill>
              <a:latin typeface="Courier New" panose="02070309020205020404" pitchFamily="49" charset="0"/>
              <a:ea typeface="MS PGothic" panose="020B0600070205080204" pitchFamily="32" charset="-128"/>
              <a:cs typeface="Courier New" panose="02070309020205020404" pitchFamily="49" charset="0"/>
            </a:endParaRPr>
          </a:p>
          <a:p>
            <a:pPr eaLnBrk="0" hangingPunct="0">
              <a:defRPr/>
            </a:pPr>
            <a:r>
              <a:rPr lang="en-US" sz="3600" b="1" dirty="0">
                <a:solidFill>
                  <a:srgbClr val="00B050"/>
                </a:solidFill>
                <a:latin typeface="Courier New" panose="02070309020205020404" pitchFamily="49" charset="0"/>
                <a:ea typeface="MS PGothic" panose="020B0600070205080204" pitchFamily="32" charset="-128"/>
                <a:cs typeface="Courier New" panose="02070309020205020404" pitchFamily="49" charset="0"/>
              </a:rPr>
              <a:t># the for loop</a:t>
            </a:r>
          </a:p>
          <a:p>
            <a:pPr eaLnBrk="0" hangingPunct="0">
              <a:defRPr/>
            </a:pPr>
            <a:r>
              <a:rPr lang="en-US" sz="3600" b="1" dirty="0">
                <a:solidFill>
                  <a:schemeClr val="tx1"/>
                </a:solidFill>
                <a:latin typeface="Courier New" panose="02070309020205020404" pitchFamily="49" charset="0"/>
                <a:ea typeface="MS PGothic" panose="020B0600070205080204" pitchFamily="32" charset="-128"/>
                <a:cs typeface="Courier New" panose="02070309020205020404" pitchFamily="49" charset="0"/>
              </a:rPr>
              <a:t>for i in </a:t>
            </a:r>
            <a:r>
              <a:rPr lang="en-US" sz="3600" b="1" dirty="0">
                <a:solidFill>
                  <a:srgbClr val="FF0000"/>
                </a:solidFill>
                <a:latin typeface="Courier New" panose="02070309020205020404" pitchFamily="49" charset="0"/>
                <a:ea typeface="MS PGothic" panose="020B0600070205080204" pitchFamily="32" charset="-128"/>
                <a:cs typeface="Courier New" panose="02070309020205020404" pitchFamily="49" charset="0"/>
              </a:rPr>
              <a:t>range</a:t>
            </a:r>
            <a:r>
              <a:rPr lang="en-US" sz="3600" b="1" dirty="0">
                <a:solidFill>
                  <a:schemeClr val="tx1"/>
                </a:solidFill>
                <a:latin typeface="Courier New" panose="02070309020205020404" pitchFamily="49" charset="0"/>
                <a:ea typeface="MS PGothic" panose="020B0600070205080204" pitchFamily="32" charset="-128"/>
                <a:cs typeface="Courier New" panose="02070309020205020404" pitchFamily="49" charset="0"/>
              </a:rPr>
              <a:t>(1,101):</a:t>
            </a:r>
          </a:p>
          <a:p>
            <a:pPr eaLnBrk="0" hangingPunct="0">
              <a:defRPr/>
            </a:pPr>
            <a:r>
              <a:rPr lang="en-US" sz="3600" b="1" dirty="0" err="1">
                <a:solidFill>
                  <a:schemeClr val="tx1"/>
                </a:solidFill>
                <a:latin typeface="Courier New" panose="02070309020205020404" pitchFamily="49" charset="0"/>
                <a:ea typeface="MS PGothic" panose="020B0600070205080204" pitchFamily="32" charset="-128"/>
                <a:cs typeface="Courier New" panose="02070309020205020404" pitchFamily="49" charset="0"/>
              </a:rPr>
              <a:t>    rsum = rsum + 1.0/i</a:t>
            </a:r>
          </a:p>
          <a:p>
            <a:pPr eaLnBrk="0" hangingPunct="0">
              <a:defRPr/>
            </a:pPr>
            <a:r>
              <a:rPr lang="en-US" sz="3600" b="1" dirty="0">
                <a:solidFill>
                  <a:schemeClr val="tx1"/>
                </a:solidFill>
                <a:latin typeface="Courier New" panose="02070309020205020404" pitchFamily="49" charset="0"/>
                <a:ea typeface="MS PGothic" panose="020B0600070205080204" pitchFamily="32" charset="-128"/>
                <a:cs typeface="Courier New" panose="02070309020205020404" pitchFamily="49" charset="0"/>
              </a:rPr>
              <a:t>print ('sum is', </a:t>
            </a:r>
            <a:r>
              <a:rPr lang="en-US" sz="3600" b="1" dirty="0" err="1">
                <a:solidFill>
                  <a:schemeClr val="tx1"/>
                </a:solidFill>
                <a:latin typeface="Courier New" panose="02070309020205020404" pitchFamily="49" charset="0"/>
                <a:ea typeface="MS PGothic" panose="020B0600070205080204" pitchFamily="32" charset="-128"/>
                <a:cs typeface="Courier New" panose="02070309020205020404" pitchFamily="49" charset="0"/>
              </a:rPr>
              <a:t>rsum</a:t>
            </a:r>
            <a:r>
              <a:rPr lang="en-US" sz="3600" b="1" dirty="0">
                <a:solidFill>
                  <a:schemeClr val="tx1"/>
                </a:solidFill>
                <a:latin typeface="Courier New" panose="02070309020205020404" pitchFamily="49" charset="0"/>
                <a:ea typeface="MS PGothic" panose="020B0600070205080204" pitchFamily="32" charset="-128"/>
                <a:cs typeface="Courier New" panose="02070309020205020404"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animEffect transition="in" filter="fade">
                                      <p:cBhvr>
                                        <p:cTn id="15" dur="500"/>
                                        <p:tgtEl>
                                          <p:spTgt spid="6">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396875" y="214313"/>
            <a:ext cx="8747125" cy="471487"/>
          </a:xfrm>
        </p:spPr>
        <p:txBody>
          <a:bodyPr>
            <a:noAutofit/>
          </a:bodyPr>
          <a:lstStyle/>
          <a:p>
            <a:r>
              <a:rPr lang="en-US" altLang="en-US" dirty="0"/>
              <a:t>For loop in Python</a:t>
            </a:r>
          </a:p>
        </p:txBody>
      </p:sp>
      <p:sp>
        <p:nvSpPr>
          <p:cNvPr id="3" name="Content Placeholder 2"/>
          <p:cNvSpPr>
            <a:spLocks noGrp="1"/>
          </p:cNvSpPr>
          <p:nvPr>
            <p:ph idx="1"/>
          </p:nvPr>
        </p:nvSpPr>
        <p:spPr>
          <a:xfrm>
            <a:off x="228600" y="1143000"/>
            <a:ext cx="8534400" cy="4176395"/>
          </a:xfrm>
        </p:spPr>
        <p:txBody>
          <a:bodyPr/>
          <a:lstStyle/>
          <a:p>
            <a:r>
              <a:rPr lang="en-US" altLang="en-US" dirty="0"/>
              <a:t>General form</a:t>
            </a:r>
          </a:p>
          <a:p>
            <a:endParaRPr lang="en-US" altLang="en-US" dirty="0"/>
          </a:p>
          <a:p>
            <a:endParaRPr lang="en-US" altLang="en-US" dirty="0"/>
          </a:p>
          <a:p>
            <a:pPr>
              <a:buFont typeface="Wingdings 2" panose="05020102010507070707" pitchFamily="18" charset="2"/>
              <a:buNone/>
            </a:pPr>
            <a:endParaRPr lang="en-US" altLang="en-US" dirty="0"/>
          </a:p>
          <a:p>
            <a:endParaRPr lang="en-US" altLang="en-US" dirty="0"/>
          </a:p>
        </p:txBody>
      </p:sp>
      <p:sp>
        <p:nvSpPr>
          <p:cNvPr id="2" name="Date Placeholder 1"/>
          <p:cNvSpPr>
            <a:spLocks noGrp="1"/>
          </p:cNvSpPr>
          <p:nvPr>
            <p:ph type="dt" sz="half" idx="10"/>
          </p:nvPr>
        </p:nvSpPr>
        <p:spPr/>
        <p:txBody>
          <a:bodyPr/>
          <a:lstStyle/>
          <a:p>
            <a:pPr>
              <a:defRPr/>
            </a:pPr>
            <a:fld id="{84BBFBC0-6E61-4ABB-883C-127A48874362}" type="datetime7">
              <a:rPr lang="en-US" smtClean="0"/>
              <a:t>Dec-23</a:t>
            </a:fld>
            <a:endParaRPr lang="en-US" dirty="0"/>
          </a:p>
        </p:txBody>
      </p:sp>
      <p:sp>
        <p:nvSpPr>
          <p:cNvPr id="5" name="Footer Placeholder 4"/>
          <p:cNvSpPr>
            <a:spLocks noGrp="1"/>
          </p:cNvSpPr>
          <p:nvPr>
            <p:ph type="ftr" sz="quarter" idx="11"/>
          </p:nvPr>
        </p:nvSpPr>
        <p:spPr/>
        <p:txBody>
          <a:bodyPr/>
          <a:lstStyle/>
          <a:p>
            <a:pPr>
              <a:defRPr/>
            </a:pPr>
            <a:r>
              <a:rPr lang="en-US"/>
              <a:t>Python Programming</a:t>
            </a:r>
            <a:endParaRPr lang="en-US" dirty="0"/>
          </a:p>
        </p:txBody>
      </p:sp>
      <p:sp>
        <p:nvSpPr>
          <p:cNvPr id="6" name="Slide Number Placeholder 5"/>
          <p:cNvSpPr>
            <a:spLocks noGrp="1"/>
          </p:cNvSpPr>
          <p:nvPr>
            <p:ph type="sldNum" sz="quarter" idx="12"/>
          </p:nvPr>
        </p:nvSpPr>
        <p:spPr/>
        <p:txBody>
          <a:bodyPr/>
          <a:lstStyle/>
          <a:p>
            <a:pPr>
              <a:defRPr/>
            </a:pPr>
            <a:fld id="{EC0A9AF3-268B-496B-8C8B-87FFEF969083}" type="slidenum">
              <a:rPr lang="en-US" smtClean="0"/>
              <a:t>45</a:t>
            </a:fld>
            <a:endParaRPr lang="en-US" dirty="0"/>
          </a:p>
        </p:txBody>
      </p:sp>
      <p:sp>
        <p:nvSpPr>
          <p:cNvPr id="4" name="Rounded Rectangle 3"/>
          <p:cNvSpPr/>
          <p:nvPr/>
        </p:nvSpPr>
        <p:spPr bwMode="auto">
          <a:xfrm>
            <a:off x="304800" y="2590800"/>
            <a:ext cx="8610600" cy="1752600"/>
          </a:xfrm>
          <a:prstGeom prst="roundRec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eaLnBrk="0" hangingPunct="0">
              <a:defRPr/>
            </a:pPr>
            <a:r>
              <a:rPr lang="en-US" sz="3600" b="1" dirty="0">
                <a:solidFill>
                  <a:schemeClr val="tx1"/>
                </a:solidFill>
                <a:ea typeface="MS PGothic" panose="020B0600070205080204" pitchFamily="32" charset="-128"/>
              </a:rPr>
              <a:t>for </a:t>
            </a:r>
            <a:r>
              <a:rPr lang="en-US" sz="3600" dirty="0">
                <a:solidFill>
                  <a:schemeClr val="tx1"/>
                </a:solidFill>
                <a:ea typeface="MS PGothic" panose="020B0600070205080204" pitchFamily="32" charset="-128"/>
              </a:rPr>
              <a:t>variable </a:t>
            </a:r>
            <a:r>
              <a:rPr lang="en-US" sz="3600" b="1" dirty="0">
                <a:solidFill>
                  <a:schemeClr val="tx1"/>
                </a:solidFill>
                <a:ea typeface="MS PGothic" panose="020B0600070205080204" pitchFamily="32" charset="-128"/>
              </a:rPr>
              <a:t>in </a:t>
            </a:r>
            <a:r>
              <a:rPr lang="en-US" sz="3600" dirty="0">
                <a:solidFill>
                  <a:schemeClr val="tx1"/>
                </a:solidFill>
                <a:ea typeface="MS PGothic" panose="020B0600070205080204" pitchFamily="32" charset="-128"/>
              </a:rPr>
              <a:t>sequence</a:t>
            </a:r>
            <a:r>
              <a:rPr lang="en-US" sz="3600" b="1" dirty="0">
                <a:solidFill>
                  <a:schemeClr val="tx1"/>
                </a:solidFill>
                <a:ea typeface="MS PGothic" panose="020B0600070205080204" pitchFamily="32" charset="-128"/>
              </a:rPr>
              <a:t>:</a:t>
            </a:r>
          </a:p>
          <a:p>
            <a:pPr eaLnBrk="0" hangingPunct="0">
              <a:defRPr/>
            </a:pPr>
            <a:r>
              <a:rPr lang="en-US" sz="3600" b="1" dirty="0">
                <a:solidFill>
                  <a:schemeClr val="tx1"/>
                </a:solidFill>
                <a:ea typeface="MS PGothic" panose="020B0600070205080204" pitchFamily="32" charset="-128"/>
              </a:rPr>
              <a:t>    </a:t>
            </a:r>
            <a:r>
              <a:rPr lang="en-US" sz="3600" dirty="0">
                <a:solidFill>
                  <a:schemeClr val="tx1"/>
                </a:solidFill>
                <a:ea typeface="MS PGothic" panose="020B0600070205080204" pitchFamily="32" charset="-128"/>
              </a:rPr>
              <a:t>stmt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solidFill>
                  <a:srgbClr val="FF0000"/>
                </a:solidFill>
              </a:rPr>
              <a:t>range</a:t>
            </a:r>
            <a:endParaRPr lang="en-US" dirty="0"/>
          </a:p>
        </p:txBody>
      </p:sp>
      <p:sp>
        <p:nvSpPr>
          <p:cNvPr id="8" name="Content Placeholder 7"/>
          <p:cNvSpPr>
            <a:spLocks noGrp="1"/>
          </p:cNvSpPr>
          <p:nvPr>
            <p:ph idx="1"/>
          </p:nvPr>
        </p:nvSpPr>
        <p:spPr/>
        <p:txBody>
          <a:bodyPr>
            <a:normAutofit/>
          </a:bodyPr>
          <a:lstStyle/>
          <a:p>
            <a:r>
              <a:rPr lang="en-US" sz="3600" dirty="0"/>
              <a:t>range(s, e, d)</a:t>
            </a:r>
          </a:p>
          <a:p>
            <a:pPr lvl="1"/>
            <a:r>
              <a:rPr lang="en-US" sz="3200" dirty="0"/>
              <a:t>generates the list:</a:t>
            </a:r>
          </a:p>
          <a:p>
            <a:pPr marL="457200" lvl="1" indent="0" algn="ctr">
              <a:buNone/>
            </a:pPr>
            <a:r>
              <a:rPr lang="en-US" sz="3200" dirty="0">
                <a:solidFill>
                  <a:srgbClr val="FF0000"/>
                </a:solidFill>
              </a:rPr>
              <a:t>[s, </a:t>
            </a:r>
            <a:r>
              <a:rPr lang="en-US" sz="3200" dirty="0" err="1">
                <a:solidFill>
                  <a:srgbClr val="FF0000"/>
                </a:solidFill>
              </a:rPr>
              <a:t>s+d</a:t>
            </a:r>
            <a:r>
              <a:rPr lang="en-US" sz="3200" dirty="0">
                <a:solidFill>
                  <a:srgbClr val="FF0000"/>
                </a:solidFill>
              </a:rPr>
              <a:t>, s+2*d, …, </a:t>
            </a:r>
            <a:r>
              <a:rPr lang="en-US" sz="3200" dirty="0" err="1">
                <a:solidFill>
                  <a:srgbClr val="FF0000"/>
                </a:solidFill>
              </a:rPr>
              <a:t>s+k</a:t>
            </a:r>
            <a:r>
              <a:rPr lang="en-US" sz="3200" dirty="0">
                <a:solidFill>
                  <a:srgbClr val="FF0000"/>
                </a:solidFill>
              </a:rPr>
              <a:t>*d]</a:t>
            </a:r>
            <a:r>
              <a:rPr lang="en-US" sz="3200" dirty="0"/>
              <a:t> </a:t>
            </a:r>
          </a:p>
          <a:p>
            <a:pPr marL="457200" lvl="1" indent="0" algn="ctr">
              <a:buNone/>
            </a:pPr>
            <a:r>
              <a:rPr lang="en-US" sz="3200" dirty="0"/>
              <a:t>where </a:t>
            </a:r>
            <a:r>
              <a:rPr lang="en-US" sz="3200" dirty="0" err="1">
                <a:solidFill>
                  <a:srgbClr val="FF0000"/>
                </a:solidFill>
              </a:rPr>
              <a:t>s+k</a:t>
            </a:r>
            <a:r>
              <a:rPr lang="en-US" sz="3200" dirty="0">
                <a:solidFill>
                  <a:srgbClr val="FF0000"/>
                </a:solidFill>
              </a:rPr>
              <a:t>*d &lt; e &lt;= s+(k+1)*d</a:t>
            </a:r>
          </a:p>
          <a:p>
            <a:r>
              <a:rPr lang="en-US" sz="3600" dirty="0"/>
              <a:t>range(s, e) is equivalent to range(s, e, 1)</a:t>
            </a:r>
          </a:p>
          <a:p>
            <a:r>
              <a:rPr lang="en-US" sz="3600" dirty="0"/>
              <a:t>range(e) is equivalent to range(0, e)</a:t>
            </a:r>
          </a:p>
          <a:p>
            <a:endParaRPr lang="en-US" sz="3600" dirty="0"/>
          </a:p>
          <a:p>
            <a:pPr marL="457200" lvl="1" indent="0" algn="ctr">
              <a:buNone/>
            </a:pPr>
            <a:endParaRPr lang="en-US" sz="3200" dirty="0">
              <a:solidFill>
                <a:srgbClr val="FF0000"/>
              </a:solidFill>
            </a:endParaRPr>
          </a:p>
        </p:txBody>
      </p:sp>
      <p:sp>
        <p:nvSpPr>
          <p:cNvPr id="4" name="Date Placeholder 3"/>
          <p:cNvSpPr>
            <a:spLocks noGrp="1"/>
          </p:cNvSpPr>
          <p:nvPr>
            <p:ph type="dt" sz="half" idx="10"/>
          </p:nvPr>
        </p:nvSpPr>
        <p:spPr/>
        <p:txBody>
          <a:bodyPr/>
          <a:lstStyle/>
          <a:p>
            <a:pPr>
              <a:defRPr/>
            </a:pPr>
            <a:fld id="{E38FA50F-2936-4F20-B6FE-562F401E9C7D}" type="datetime7">
              <a:rPr lang="en-US" smtClean="0"/>
              <a:t>Dec-23</a:t>
            </a:fld>
            <a:endParaRPr lang="en-US" dirty="0"/>
          </a:p>
        </p:txBody>
      </p:sp>
      <p:sp>
        <p:nvSpPr>
          <p:cNvPr id="6" name="Footer Placeholder 5"/>
          <p:cNvSpPr>
            <a:spLocks noGrp="1"/>
          </p:cNvSpPr>
          <p:nvPr>
            <p:ph type="ftr" sz="quarter" idx="11"/>
          </p:nvPr>
        </p:nvSpPr>
        <p:spPr/>
        <p:txBody>
          <a:bodyPr/>
          <a:lstStyle/>
          <a:p>
            <a:pPr>
              <a:defRPr/>
            </a:pPr>
            <a:r>
              <a:rPr lang="en-US"/>
              <a:t>Python Programming</a:t>
            </a:r>
            <a:endParaRPr lang="en-US" dirty="0"/>
          </a:p>
        </p:txBody>
      </p:sp>
      <p:sp>
        <p:nvSpPr>
          <p:cNvPr id="5" name="Slide Number Placeholder 4"/>
          <p:cNvSpPr>
            <a:spLocks noGrp="1"/>
          </p:cNvSpPr>
          <p:nvPr>
            <p:ph type="sldNum" sz="quarter" idx="12"/>
          </p:nvPr>
        </p:nvSpPr>
        <p:spPr/>
        <p:txBody>
          <a:bodyPr/>
          <a:lstStyle/>
          <a:p>
            <a:pPr>
              <a:defRPr/>
            </a:pPr>
            <a:fld id="{E106E5FE-2B70-4D48-BE0C-1D2745C5F17A}" type="slidenum">
              <a:rPr lang="en-US" smtClean="0"/>
              <a:t>46</a:t>
            </a:fld>
            <a:endParaRPr lang="en-US" dirty="0"/>
          </a:p>
        </p:txBody>
      </p:sp>
      <p:sp>
        <p:nvSpPr>
          <p:cNvPr id="2" name="Rounded Rectangle 1"/>
          <p:cNvSpPr/>
          <p:nvPr/>
        </p:nvSpPr>
        <p:spPr>
          <a:xfrm>
            <a:off x="1219200" y="5410200"/>
            <a:ext cx="7467600" cy="94615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n-US" sz="3200" b="1" dirty="0"/>
              <a:t>Exercise</a:t>
            </a:r>
            <a:r>
              <a:rPr lang="en-US" sz="3200" dirty="0"/>
              <a:t>: What if d is negative? Use python interpreter to find out.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381000" y="2819400"/>
            <a:ext cx="8514080" cy="3416300"/>
          </a:xfrm>
          <a:prstGeom prst="rect">
            <a:avLst/>
          </a:prstGeom>
          <a:solidFill>
            <a:schemeClr val="tx2">
              <a:lumMod val="20000"/>
              <a:lumOff val="8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indent="0">
              <a:buNone/>
            </a:pPr>
            <a:r>
              <a:rPr lang="en-US" sz="3200" b="1" dirty="0">
                <a:solidFill>
                  <a:srgbClr val="FF0000"/>
                </a:solidFill>
                <a:latin typeface="Courier New" panose="02070309020205020404" pitchFamily="49" charset="0"/>
                <a:cs typeface="Courier New" panose="02070309020205020404" pitchFamily="49" charset="0"/>
                <a:sym typeface="+mn-ea"/>
              </a:rPr>
              <a:t># print all odd numbers &lt; 10</a:t>
            </a:r>
          </a:p>
          <a:p>
            <a:pPr marL="0" indent="0">
              <a:buNone/>
            </a:pPr>
            <a:r>
              <a:rPr lang="en-US" sz="3200" b="1" dirty="0" err="1">
                <a:solidFill>
                  <a:schemeClr val="tx1"/>
                </a:solidFill>
                <a:latin typeface="Courier New" panose="02070309020205020404" pitchFamily="49" charset="0"/>
                <a:cs typeface="Courier New" panose="02070309020205020404" pitchFamily="49" charset="0"/>
                <a:sym typeface="+mn-ea"/>
              </a:rPr>
              <a:t>i</a:t>
            </a:r>
            <a:r>
              <a:rPr lang="en-US" sz="3200" b="1" dirty="0">
                <a:solidFill>
                  <a:schemeClr val="tx1"/>
                </a:solidFill>
                <a:latin typeface="Courier New" panose="02070309020205020404" pitchFamily="49" charset="0"/>
                <a:cs typeface="Courier New" panose="02070309020205020404" pitchFamily="49" charset="0"/>
                <a:sym typeface="+mn-ea"/>
              </a:rPr>
              <a:t> = 1</a:t>
            </a:r>
          </a:p>
          <a:p>
            <a:pPr marL="0" indent="0">
              <a:buNone/>
            </a:pPr>
            <a:r>
              <a:rPr lang="en-US" sz="3200" b="1" dirty="0">
                <a:solidFill>
                  <a:schemeClr val="tx1"/>
                </a:solidFill>
                <a:latin typeface="Courier New" panose="02070309020205020404" pitchFamily="49" charset="0"/>
                <a:cs typeface="Courier New" panose="02070309020205020404" pitchFamily="49" charset="0"/>
                <a:sym typeface="+mn-ea"/>
              </a:rPr>
              <a:t>while </a:t>
            </a:r>
            <a:r>
              <a:rPr lang="en-US" sz="3200" b="1" dirty="0" err="1">
                <a:solidFill>
                  <a:schemeClr val="tx1"/>
                </a:solidFill>
                <a:latin typeface="Courier New" panose="02070309020205020404" pitchFamily="49" charset="0"/>
                <a:cs typeface="Courier New" panose="02070309020205020404" pitchFamily="49" charset="0"/>
                <a:sym typeface="+mn-ea"/>
              </a:rPr>
              <a:t>i</a:t>
            </a:r>
            <a:r>
              <a:rPr lang="en-US" sz="3200" b="1" dirty="0">
                <a:solidFill>
                  <a:schemeClr val="tx1"/>
                </a:solidFill>
                <a:latin typeface="Courier New" panose="02070309020205020404" pitchFamily="49" charset="0"/>
                <a:cs typeface="Courier New" panose="02070309020205020404" pitchFamily="49" charset="0"/>
                <a:sym typeface="+mn-ea"/>
              </a:rPr>
              <a:t> &lt;= 10:	</a:t>
            </a:r>
          </a:p>
          <a:p>
            <a:pPr marL="0" indent="0">
              <a:buNone/>
            </a:pPr>
            <a:r>
              <a:rPr lang="en-US" sz="3200" b="1" dirty="0">
                <a:solidFill>
                  <a:schemeClr val="tx1"/>
                </a:solidFill>
                <a:latin typeface="Courier New" panose="02070309020205020404" pitchFamily="49" charset="0"/>
                <a:cs typeface="Courier New" panose="02070309020205020404" pitchFamily="49" charset="0"/>
                <a:sym typeface="+mn-ea"/>
              </a:rPr>
              <a:t>   if i%2==0: </a:t>
            </a:r>
            <a:r>
              <a:rPr lang="en-US" sz="3200" b="1" dirty="0">
                <a:solidFill>
                  <a:srgbClr val="FF0000"/>
                </a:solidFill>
                <a:latin typeface="Courier New" panose="02070309020205020404" pitchFamily="49" charset="0"/>
                <a:cs typeface="Courier New" panose="02070309020205020404" pitchFamily="49" charset="0"/>
                <a:sym typeface="+mn-ea"/>
              </a:rPr>
              <a:t># even</a:t>
            </a:r>
          </a:p>
          <a:p>
            <a:pPr marL="0" indent="0">
              <a:buNone/>
            </a:pPr>
            <a:r>
              <a:rPr lang="en-US" sz="3200" b="1" dirty="0">
                <a:solidFill>
                  <a:schemeClr val="tx1"/>
                </a:solidFill>
                <a:latin typeface="Courier New" panose="02070309020205020404" pitchFamily="49" charset="0"/>
                <a:cs typeface="Courier New" panose="02070309020205020404" pitchFamily="49" charset="0"/>
                <a:sym typeface="+mn-ea"/>
              </a:rPr>
              <a:t>      continue</a:t>
            </a:r>
          </a:p>
          <a:p>
            <a:pPr marL="0" indent="0">
              <a:buNone/>
            </a:pPr>
            <a:r>
              <a:rPr lang="en-US" sz="3200" b="1" dirty="0">
                <a:solidFill>
                  <a:schemeClr val="tx1"/>
                </a:solidFill>
                <a:latin typeface="Courier New" panose="02070309020205020404" pitchFamily="49" charset="0"/>
                <a:cs typeface="Courier New" panose="02070309020205020404" pitchFamily="49" charset="0"/>
                <a:sym typeface="+mn-ea"/>
              </a:rPr>
              <a:t>   print (</a:t>
            </a:r>
            <a:r>
              <a:rPr lang="en-US" sz="3200" b="1" dirty="0" err="1">
                <a:solidFill>
                  <a:schemeClr val="tx1"/>
                </a:solidFill>
                <a:latin typeface="Courier New" panose="02070309020205020404" pitchFamily="49" charset="0"/>
                <a:cs typeface="Courier New" panose="02070309020205020404" pitchFamily="49" charset="0"/>
                <a:sym typeface="+mn-ea"/>
              </a:rPr>
              <a:t>i</a:t>
            </a:r>
            <a:r>
              <a:rPr lang="en-US" sz="3200" b="1" dirty="0">
                <a:solidFill>
                  <a:schemeClr val="tx1"/>
                </a:solidFill>
                <a:latin typeface="Courier New" panose="02070309020205020404" pitchFamily="49" charset="0"/>
                <a:cs typeface="Courier New" panose="02070309020205020404" pitchFamily="49" charset="0"/>
                <a:sym typeface="+mn-ea"/>
              </a:rPr>
              <a:t>, end=</a:t>
            </a:r>
            <a:r>
              <a:rPr lang="en-US" sz="3200" b="1" i="1" dirty="0">
                <a:solidFill>
                  <a:schemeClr val="tx1"/>
                </a:solidFill>
                <a:latin typeface="Courier New" panose="02070309020205020404" pitchFamily="49" charset="0"/>
                <a:cs typeface="Courier New" panose="02070309020205020404" pitchFamily="49" charset="0"/>
                <a:sym typeface="+mn-ea"/>
              </a:rPr>
              <a:t>‘ ‘</a:t>
            </a:r>
            <a:r>
              <a:rPr lang="en-US" sz="3200" b="1" dirty="0">
                <a:solidFill>
                  <a:schemeClr val="tx1"/>
                </a:solidFill>
                <a:latin typeface="Courier New" panose="02070309020205020404" pitchFamily="49" charset="0"/>
                <a:cs typeface="Courier New" panose="02070309020205020404" pitchFamily="49" charset="0"/>
                <a:sym typeface="+mn-ea"/>
              </a:rPr>
              <a:t>)</a:t>
            </a:r>
          </a:p>
          <a:p>
            <a:pPr marL="0" indent="0">
              <a:buNone/>
            </a:pPr>
            <a:r>
              <a:rPr lang="en-US" sz="3200" b="1" dirty="0">
                <a:solidFill>
                  <a:schemeClr val="tx1"/>
                </a:solidFill>
                <a:latin typeface="Courier New" panose="02070309020205020404" pitchFamily="49" charset="0"/>
                <a:cs typeface="Courier New" panose="02070309020205020404" pitchFamily="49" charset="0"/>
                <a:sym typeface="+mn-ea"/>
              </a:rPr>
              <a:t>   </a:t>
            </a:r>
            <a:r>
              <a:rPr lang="en-US" sz="3200" b="1" dirty="0" err="1">
                <a:solidFill>
                  <a:schemeClr val="tx1"/>
                </a:solidFill>
                <a:latin typeface="Courier New" panose="02070309020205020404" pitchFamily="49" charset="0"/>
                <a:cs typeface="Courier New" panose="02070309020205020404" pitchFamily="49" charset="0"/>
                <a:sym typeface="+mn-ea"/>
              </a:rPr>
              <a:t>i</a:t>
            </a:r>
            <a:r>
              <a:rPr lang="en-US" sz="3200" b="1" dirty="0">
                <a:solidFill>
                  <a:schemeClr val="tx1"/>
                </a:solidFill>
                <a:latin typeface="Courier New" panose="02070309020205020404" pitchFamily="49" charset="0"/>
                <a:cs typeface="Courier New" panose="02070309020205020404" pitchFamily="49" charset="0"/>
                <a:sym typeface="+mn-ea"/>
              </a:rPr>
              <a:t> = i+1</a:t>
            </a:r>
            <a:endParaRPr kumimoji="0" lang="en-US" sz="3200" b="1"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sym typeface="+mn-ea"/>
            </a:endParaRPr>
          </a:p>
        </p:txBody>
      </p:sp>
      <p:sp>
        <p:nvSpPr>
          <p:cNvPr id="2" name="Title 1"/>
          <p:cNvSpPr>
            <a:spLocks noGrp="1"/>
          </p:cNvSpPr>
          <p:nvPr>
            <p:ph type="title"/>
          </p:nvPr>
        </p:nvSpPr>
        <p:spPr>
          <a:xfrm>
            <a:off x="609600" y="76200"/>
            <a:ext cx="7772400" cy="685800"/>
          </a:xfrm>
        </p:spPr>
        <p:txBody>
          <a:bodyPr>
            <a:normAutofit fontScale="90000"/>
          </a:bodyPr>
          <a:lstStyle/>
          <a:p>
            <a:r>
              <a:rPr lang="en-US" dirty="0"/>
              <a:t>Quiz</a:t>
            </a:r>
          </a:p>
        </p:txBody>
      </p:sp>
      <p:sp>
        <p:nvSpPr>
          <p:cNvPr id="3" name="Content Placeholder 2"/>
          <p:cNvSpPr>
            <a:spLocks noGrp="1"/>
          </p:cNvSpPr>
          <p:nvPr>
            <p:ph idx="1"/>
          </p:nvPr>
        </p:nvSpPr>
        <p:spPr>
          <a:xfrm>
            <a:off x="609600" y="914400"/>
            <a:ext cx="8001000" cy="1747520"/>
          </a:xfrm>
        </p:spPr>
        <p:txBody>
          <a:bodyPr>
            <a:normAutofit/>
          </a:bodyPr>
          <a:lstStyle/>
          <a:p>
            <a:r>
              <a:rPr lang="en-US" dirty="0"/>
              <a:t>What will be the output of the following program</a:t>
            </a:r>
            <a:endParaRPr lang="en-US" sz="3000" b="1" dirty="0">
              <a:latin typeface="Courier New" panose="02070309020205020404" pitchFamily="49" charset="0"/>
              <a:cs typeface="Courier New" panose="02070309020205020404" pitchFamily="49" charset="0"/>
            </a:endParaRPr>
          </a:p>
          <a:p>
            <a:pPr marL="0" indent="0">
              <a:buNone/>
            </a:pPr>
            <a:endParaRPr lang="en-US" sz="3000" b="1"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pPr>
              <a:defRPr/>
            </a:pPr>
            <a:fld id="{FDDA995C-7DD7-4A3A-B22F-1F4184608453}" type="datetime7">
              <a:rPr lang="en-US" smtClean="0"/>
              <a:t>Dec-23</a:t>
            </a:fld>
            <a:endParaRPr lang="en-US" dirty="0"/>
          </a:p>
        </p:txBody>
      </p:sp>
      <p:sp>
        <p:nvSpPr>
          <p:cNvPr id="6" name="Footer Placeholder 5"/>
          <p:cNvSpPr>
            <a:spLocks noGrp="1"/>
          </p:cNvSpPr>
          <p:nvPr>
            <p:ph type="ftr" sz="quarter" idx="11"/>
          </p:nvPr>
        </p:nvSpPr>
        <p:spPr/>
        <p:txBody>
          <a:bodyPr/>
          <a:lstStyle/>
          <a:p>
            <a:pPr>
              <a:defRPr/>
            </a:pPr>
            <a:r>
              <a:rPr lang="en-US"/>
              <a:t>Python Programming</a:t>
            </a:r>
            <a:endParaRPr lang="en-US" dirty="0"/>
          </a:p>
        </p:txBody>
      </p:sp>
      <p:sp>
        <p:nvSpPr>
          <p:cNvPr id="5" name="Slide Number Placeholder 4"/>
          <p:cNvSpPr>
            <a:spLocks noGrp="1"/>
          </p:cNvSpPr>
          <p:nvPr>
            <p:ph type="sldNum" sz="quarter" idx="12"/>
          </p:nvPr>
        </p:nvSpPr>
        <p:spPr/>
        <p:txBody>
          <a:bodyPr/>
          <a:lstStyle/>
          <a:p>
            <a:pPr>
              <a:defRPr/>
            </a:pPr>
            <a:fld id="{EC0A9AF3-268B-496B-8C8B-87FFEF969083}" type="slidenum">
              <a:rPr lang="en-US" smtClean="0"/>
              <a:t>47</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381000" y="2819400"/>
            <a:ext cx="8514080" cy="3416300"/>
          </a:xfrm>
          <a:prstGeom prst="rect">
            <a:avLst/>
          </a:prstGeom>
          <a:solidFill>
            <a:schemeClr val="tx2">
              <a:lumMod val="20000"/>
              <a:lumOff val="8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indent="0">
              <a:buNone/>
            </a:pPr>
            <a:r>
              <a:rPr lang="en-US" sz="3200" b="1" dirty="0">
                <a:solidFill>
                  <a:srgbClr val="FF0000"/>
                </a:solidFill>
                <a:latin typeface="Courier New" panose="02070309020205020404" pitchFamily="49" charset="0"/>
                <a:cs typeface="Courier New" panose="02070309020205020404" pitchFamily="49" charset="0"/>
                <a:sym typeface="+mn-ea"/>
              </a:rPr>
              <a:t># print all odd numbers &lt; 10</a:t>
            </a:r>
          </a:p>
          <a:p>
            <a:pPr marL="0" indent="0">
              <a:buNone/>
            </a:pPr>
            <a:r>
              <a:rPr lang="en-US" sz="3200" b="1" dirty="0" err="1">
                <a:solidFill>
                  <a:schemeClr val="tx1"/>
                </a:solidFill>
                <a:latin typeface="Courier New" panose="02070309020205020404" pitchFamily="49" charset="0"/>
                <a:cs typeface="Courier New" panose="02070309020205020404" pitchFamily="49" charset="0"/>
                <a:sym typeface="+mn-ea"/>
              </a:rPr>
              <a:t>i</a:t>
            </a:r>
            <a:r>
              <a:rPr lang="en-US" sz="3200" b="1" dirty="0">
                <a:solidFill>
                  <a:schemeClr val="tx1"/>
                </a:solidFill>
                <a:latin typeface="Courier New" panose="02070309020205020404" pitchFamily="49" charset="0"/>
                <a:cs typeface="Courier New" panose="02070309020205020404" pitchFamily="49" charset="0"/>
                <a:sym typeface="+mn-ea"/>
              </a:rPr>
              <a:t> = 1</a:t>
            </a:r>
          </a:p>
          <a:p>
            <a:pPr marL="0" indent="0">
              <a:buNone/>
            </a:pPr>
            <a:r>
              <a:rPr lang="en-US" sz="3200" b="1" dirty="0">
                <a:solidFill>
                  <a:schemeClr val="tx1"/>
                </a:solidFill>
                <a:latin typeface="Courier New" panose="02070309020205020404" pitchFamily="49" charset="0"/>
                <a:cs typeface="Courier New" panose="02070309020205020404" pitchFamily="49" charset="0"/>
                <a:sym typeface="+mn-ea"/>
              </a:rPr>
              <a:t>while </a:t>
            </a:r>
            <a:r>
              <a:rPr lang="en-US" sz="3200" b="1" dirty="0" err="1">
                <a:solidFill>
                  <a:schemeClr val="tx1"/>
                </a:solidFill>
                <a:latin typeface="Courier New" panose="02070309020205020404" pitchFamily="49" charset="0"/>
                <a:cs typeface="Courier New" panose="02070309020205020404" pitchFamily="49" charset="0"/>
                <a:sym typeface="+mn-ea"/>
              </a:rPr>
              <a:t>i</a:t>
            </a:r>
            <a:r>
              <a:rPr lang="en-US" sz="3200" b="1" dirty="0">
                <a:solidFill>
                  <a:schemeClr val="tx1"/>
                </a:solidFill>
                <a:latin typeface="Courier New" panose="02070309020205020404" pitchFamily="49" charset="0"/>
                <a:cs typeface="Courier New" panose="02070309020205020404" pitchFamily="49" charset="0"/>
                <a:sym typeface="+mn-ea"/>
              </a:rPr>
              <a:t> &lt;= 10:	</a:t>
            </a:r>
          </a:p>
          <a:p>
            <a:pPr marL="0" indent="0">
              <a:buNone/>
            </a:pPr>
            <a:r>
              <a:rPr lang="en-US" sz="3200" b="1" dirty="0">
                <a:solidFill>
                  <a:schemeClr val="tx1"/>
                </a:solidFill>
                <a:latin typeface="Courier New" panose="02070309020205020404" pitchFamily="49" charset="0"/>
                <a:cs typeface="Courier New" panose="02070309020205020404" pitchFamily="49" charset="0"/>
                <a:sym typeface="+mn-ea"/>
              </a:rPr>
              <a:t>   if i%2==0: </a:t>
            </a:r>
            <a:r>
              <a:rPr lang="en-US" sz="3200" b="1" dirty="0">
                <a:solidFill>
                  <a:srgbClr val="FF0000"/>
                </a:solidFill>
                <a:latin typeface="Courier New" panose="02070309020205020404" pitchFamily="49" charset="0"/>
                <a:cs typeface="Courier New" panose="02070309020205020404" pitchFamily="49" charset="0"/>
                <a:sym typeface="+mn-ea"/>
              </a:rPr>
              <a:t># even</a:t>
            </a:r>
          </a:p>
          <a:p>
            <a:pPr marL="0" indent="0">
              <a:buNone/>
            </a:pPr>
            <a:r>
              <a:rPr lang="en-US" sz="3200" b="1" dirty="0">
                <a:solidFill>
                  <a:schemeClr val="tx1"/>
                </a:solidFill>
                <a:latin typeface="Courier New" panose="02070309020205020404" pitchFamily="49" charset="0"/>
                <a:cs typeface="Courier New" panose="02070309020205020404" pitchFamily="49" charset="0"/>
                <a:sym typeface="+mn-ea"/>
              </a:rPr>
              <a:t>      continue</a:t>
            </a:r>
          </a:p>
          <a:p>
            <a:pPr marL="0" indent="0">
              <a:buNone/>
            </a:pPr>
            <a:r>
              <a:rPr lang="en-US" sz="3200" b="1" dirty="0">
                <a:solidFill>
                  <a:schemeClr val="tx1"/>
                </a:solidFill>
                <a:latin typeface="Courier New" panose="02070309020205020404" pitchFamily="49" charset="0"/>
                <a:cs typeface="Courier New" panose="02070309020205020404" pitchFamily="49" charset="0"/>
                <a:sym typeface="+mn-ea"/>
              </a:rPr>
              <a:t>   print (</a:t>
            </a:r>
            <a:r>
              <a:rPr lang="en-US" sz="3200" b="1" dirty="0" err="1">
                <a:solidFill>
                  <a:schemeClr val="tx1"/>
                </a:solidFill>
                <a:latin typeface="Courier New" panose="02070309020205020404" pitchFamily="49" charset="0"/>
                <a:cs typeface="Courier New" panose="02070309020205020404" pitchFamily="49" charset="0"/>
                <a:sym typeface="+mn-ea"/>
              </a:rPr>
              <a:t>i</a:t>
            </a:r>
            <a:r>
              <a:rPr lang="en-US" sz="3200" b="1" dirty="0">
                <a:solidFill>
                  <a:schemeClr val="tx1"/>
                </a:solidFill>
                <a:latin typeface="Courier New" panose="02070309020205020404" pitchFamily="49" charset="0"/>
                <a:cs typeface="Courier New" panose="02070309020205020404" pitchFamily="49" charset="0"/>
                <a:sym typeface="+mn-ea"/>
              </a:rPr>
              <a:t>, end=</a:t>
            </a:r>
            <a:r>
              <a:rPr lang="en-US" sz="3200" b="1" i="1" dirty="0">
                <a:solidFill>
                  <a:schemeClr val="tx1"/>
                </a:solidFill>
                <a:latin typeface="Courier New" panose="02070309020205020404" pitchFamily="49" charset="0"/>
                <a:cs typeface="Courier New" panose="02070309020205020404" pitchFamily="49" charset="0"/>
                <a:sym typeface="+mn-ea"/>
              </a:rPr>
              <a:t>‘ ‘</a:t>
            </a:r>
            <a:r>
              <a:rPr lang="en-US" sz="3200" b="1" dirty="0">
                <a:solidFill>
                  <a:schemeClr val="tx1"/>
                </a:solidFill>
                <a:latin typeface="Courier New" panose="02070309020205020404" pitchFamily="49" charset="0"/>
                <a:cs typeface="Courier New" panose="02070309020205020404" pitchFamily="49" charset="0"/>
                <a:sym typeface="+mn-ea"/>
              </a:rPr>
              <a:t>)</a:t>
            </a:r>
          </a:p>
          <a:p>
            <a:pPr marL="0" indent="0">
              <a:buNone/>
            </a:pPr>
            <a:r>
              <a:rPr lang="en-US" sz="3200" b="1" dirty="0">
                <a:solidFill>
                  <a:schemeClr val="tx1"/>
                </a:solidFill>
                <a:latin typeface="Courier New" panose="02070309020205020404" pitchFamily="49" charset="0"/>
                <a:cs typeface="Courier New" panose="02070309020205020404" pitchFamily="49" charset="0"/>
                <a:sym typeface="+mn-ea"/>
              </a:rPr>
              <a:t>   </a:t>
            </a:r>
            <a:r>
              <a:rPr lang="en-US" sz="3200" b="1" dirty="0" err="1">
                <a:solidFill>
                  <a:schemeClr val="tx1"/>
                </a:solidFill>
                <a:latin typeface="Courier New" panose="02070309020205020404" pitchFamily="49" charset="0"/>
                <a:cs typeface="Courier New" panose="02070309020205020404" pitchFamily="49" charset="0"/>
                <a:sym typeface="+mn-ea"/>
              </a:rPr>
              <a:t>i</a:t>
            </a:r>
            <a:r>
              <a:rPr lang="en-US" sz="3200" b="1" dirty="0">
                <a:solidFill>
                  <a:schemeClr val="tx1"/>
                </a:solidFill>
                <a:latin typeface="Courier New" panose="02070309020205020404" pitchFamily="49" charset="0"/>
                <a:cs typeface="Courier New" panose="02070309020205020404" pitchFamily="49" charset="0"/>
                <a:sym typeface="+mn-ea"/>
              </a:rPr>
              <a:t> = i+1</a:t>
            </a:r>
          </a:p>
        </p:txBody>
      </p:sp>
      <p:sp>
        <p:nvSpPr>
          <p:cNvPr id="2" name="Title 1"/>
          <p:cNvSpPr>
            <a:spLocks noGrp="1"/>
          </p:cNvSpPr>
          <p:nvPr>
            <p:ph type="title"/>
          </p:nvPr>
        </p:nvSpPr>
        <p:spPr>
          <a:xfrm>
            <a:off x="609600" y="76200"/>
            <a:ext cx="7772400" cy="685800"/>
          </a:xfrm>
        </p:spPr>
        <p:txBody>
          <a:bodyPr>
            <a:normAutofit fontScale="90000"/>
          </a:bodyPr>
          <a:lstStyle/>
          <a:p>
            <a:r>
              <a:rPr lang="en-US" dirty="0"/>
              <a:t>Continue and Update Expr</a:t>
            </a:r>
          </a:p>
        </p:txBody>
      </p:sp>
      <p:sp>
        <p:nvSpPr>
          <p:cNvPr id="3" name="Content Placeholder 2"/>
          <p:cNvSpPr>
            <a:spLocks noGrp="1"/>
          </p:cNvSpPr>
          <p:nvPr>
            <p:ph idx="1"/>
          </p:nvPr>
        </p:nvSpPr>
        <p:spPr>
          <a:xfrm>
            <a:off x="609600" y="914400"/>
            <a:ext cx="8001000" cy="1747520"/>
          </a:xfrm>
        </p:spPr>
        <p:txBody>
          <a:bodyPr>
            <a:normAutofit/>
          </a:bodyPr>
          <a:lstStyle/>
          <a:p>
            <a:r>
              <a:rPr lang="en-US" dirty="0"/>
              <a:t>Make sure continue does not </a:t>
            </a:r>
            <a:r>
              <a:rPr lang="en-US"/>
              <a:t>bypass update-expression </a:t>
            </a:r>
            <a:r>
              <a:rPr lang="en-US" dirty="0"/>
              <a:t>for while loops</a:t>
            </a:r>
            <a:endParaRPr lang="en-US" sz="3000" b="1" dirty="0" err="1">
              <a:latin typeface="Courier New" panose="02070309020205020404" pitchFamily="49" charset="0"/>
              <a:cs typeface="Courier New" panose="02070309020205020404" pitchFamily="49" charset="0"/>
            </a:endParaRPr>
          </a:p>
          <a:p>
            <a:pPr marL="0" indent="0">
              <a:buNone/>
            </a:pPr>
            <a:endParaRPr lang="en-US" sz="3000" b="1" dirty="0">
              <a:latin typeface="Courier New" panose="02070309020205020404" pitchFamily="49" charset="0"/>
              <a:cs typeface="Courier New" panose="02070309020205020404" pitchFamily="49" charset="0"/>
            </a:endParaRPr>
          </a:p>
        </p:txBody>
      </p:sp>
      <p:sp>
        <p:nvSpPr>
          <p:cNvPr id="4" name="Date Placeholder 3"/>
          <p:cNvSpPr>
            <a:spLocks noGrp="1"/>
          </p:cNvSpPr>
          <p:nvPr>
            <p:ph type="dt" sz="half" idx="10"/>
          </p:nvPr>
        </p:nvSpPr>
        <p:spPr/>
        <p:txBody>
          <a:bodyPr/>
          <a:lstStyle/>
          <a:p>
            <a:pPr>
              <a:defRPr/>
            </a:pPr>
            <a:fld id="{F9B4DE29-ACFA-4CC8-BCE6-F716AEFA5A11}" type="datetime7">
              <a:rPr lang="en-US" smtClean="0"/>
              <a:t>Dec-23</a:t>
            </a:fld>
            <a:endParaRPr lang="en-US" dirty="0"/>
          </a:p>
        </p:txBody>
      </p:sp>
      <p:sp>
        <p:nvSpPr>
          <p:cNvPr id="6" name="Footer Placeholder 5"/>
          <p:cNvSpPr>
            <a:spLocks noGrp="1"/>
          </p:cNvSpPr>
          <p:nvPr>
            <p:ph type="ftr" sz="quarter" idx="11"/>
          </p:nvPr>
        </p:nvSpPr>
        <p:spPr/>
        <p:txBody>
          <a:bodyPr/>
          <a:lstStyle/>
          <a:p>
            <a:pPr>
              <a:defRPr/>
            </a:pPr>
            <a:r>
              <a:rPr lang="en-US"/>
              <a:t>Python Programming</a:t>
            </a:r>
            <a:endParaRPr lang="en-US" dirty="0"/>
          </a:p>
        </p:txBody>
      </p:sp>
      <p:sp>
        <p:nvSpPr>
          <p:cNvPr id="5" name="Slide Number Placeholder 4"/>
          <p:cNvSpPr>
            <a:spLocks noGrp="1"/>
          </p:cNvSpPr>
          <p:nvPr>
            <p:ph type="sldNum" sz="quarter" idx="12"/>
          </p:nvPr>
        </p:nvSpPr>
        <p:spPr/>
        <p:txBody>
          <a:bodyPr/>
          <a:lstStyle/>
          <a:p>
            <a:pPr>
              <a:defRPr/>
            </a:pPr>
            <a:fld id="{EC0A9AF3-268B-496B-8C8B-87FFEF969083}" type="slidenum">
              <a:rPr lang="en-US" smtClean="0"/>
              <a:t>48</a:t>
            </a:fld>
            <a:endParaRPr lang="en-US" dirty="0"/>
          </a:p>
        </p:txBody>
      </p:sp>
      <p:cxnSp>
        <p:nvCxnSpPr>
          <p:cNvPr id="9" name="Curved Connector 8"/>
          <p:cNvCxnSpPr/>
          <p:nvPr/>
        </p:nvCxnSpPr>
        <p:spPr bwMode="auto">
          <a:xfrm rot="10800000" flipV="1">
            <a:off x="2895601" y="3809999"/>
            <a:ext cx="2717751" cy="2133599"/>
          </a:xfrm>
          <a:prstGeom prst="curvedConnector3">
            <a:avLst>
              <a:gd name="adj1" fmla="val 50000"/>
            </a:avLst>
          </a:prstGeom>
          <a:ln>
            <a:solidFill>
              <a:srgbClr val="C00000"/>
            </a:solidFill>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16" name="TextBox 15"/>
          <p:cNvSpPr txBox="1"/>
          <p:nvPr/>
        </p:nvSpPr>
        <p:spPr>
          <a:xfrm>
            <a:off x="5613351" y="3459954"/>
            <a:ext cx="3523722" cy="1815882"/>
          </a:xfrm>
          <a:prstGeom prst="rect">
            <a:avLst/>
          </a:prstGeom>
          <a:solidFill>
            <a:schemeClr val="accent2">
              <a:lumMod val="20000"/>
              <a:lumOff val="80000"/>
            </a:schemeClr>
          </a:solidFill>
        </p:spPr>
        <p:txBody>
          <a:bodyPr wrap="none" rtlCol="0">
            <a:spAutoFit/>
          </a:bodyPr>
          <a:lstStyle/>
          <a:p>
            <a:r>
              <a:rPr lang="en-US" sz="2800" dirty="0" err="1">
                <a:solidFill>
                  <a:srgbClr val="C00000"/>
                </a:solidFill>
              </a:rPr>
              <a:t>i</a:t>
            </a:r>
            <a:r>
              <a:rPr lang="en-US" sz="2800" dirty="0">
                <a:solidFill>
                  <a:srgbClr val="C00000"/>
                </a:solidFill>
              </a:rPr>
              <a:t> is not incremented </a:t>
            </a:r>
          </a:p>
          <a:p>
            <a:r>
              <a:rPr lang="en-US" sz="2800" dirty="0">
                <a:solidFill>
                  <a:srgbClr val="C00000"/>
                </a:solidFill>
              </a:rPr>
              <a:t>when even number </a:t>
            </a:r>
          </a:p>
          <a:p>
            <a:r>
              <a:rPr lang="en-US" sz="2800" dirty="0">
                <a:solidFill>
                  <a:srgbClr val="C00000"/>
                </a:solidFill>
              </a:rPr>
              <a:t>encountered.</a:t>
            </a:r>
          </a:p>
          <a:p>
            <a:r>
              <a:rPr lang="en-US" sz="2800" dirty="0">
                <a:solidFill>
                  <a:srgbClr val="C00000"/>
                </a:solidFill>
              </a:rPr>
              <a:t>Infinite loop!!</a:t>
            </a:r>
          </a:p>
        </p:txBody>
      </p:sp>
      <p:pic>
        <p:nvPicPr>
          <p:cNvPr id="2050" name="Picture 2" descr="C:\Users\karkare\AppData\Local\Microsoft\Windows\INetCache\IE\45LGD9AS\MC90023895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43800" y="1676400"/>
            <a:ext cx="1396756" cy="1137818"/>
          </a:xfrm>
          <a:prstGeom prst="rect">
            <a:avLst/>
          </a:prstGeom>
          <a:solidFill>
            <a:schemeClr val="accent1">
              <a:lumMod val="40000"/>
              <a:lumOff val="60000"/>
            </a:schemeClr>
          </a:solid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nodeType="with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Programming using Python</a:t>
            </a:r>
          </a:p>
        </p:txBody>
      </p:sp>
      <p:sp>
        <p:nvSpPr>
          <p:cNvPr id="3" name="Subtitle 2"/>
          <p:cNvSpPr>
            <a:spLocks noGrp="1"/>
          </p:cNvSpPr>
          <p:nvPr>
            <p:ph type="subTitle" idx="1"/>
          </p:nvPr>
        </p:nvSpPr>
        <p:spPr>
          <a:xfrm>
            <a:off x="331440" y="3356992"/>
            <a:ext cx="6400800" cy="1752600"/>
          </a:xfrm>
        </p:spPr>
        <p:txBody>
          <a:bodyPr>
            <a:normAutofit lnSpcReduction="10000"/>
          </a:bodyPr>
          <a:lstStyle/>
          <a:p>
            <a:r>
              <a:rPr lang="en-US" sz="6000" dirty="0"/>
              <a:t>     </a:t>
            </a:r>
            <a:r>
              <a:rPr lang="en-US" sz="11500" b="1" dirty="0">
                <a:latin typeface="SketchFlow Print" panose="02000000000000000000" pitchFamily="2" charset="0"/>
              </a:rPr>
              <a:t>f</a:t>
            </a:r>
            <a:r>
              <a:rPr lang="en-US" sz="6000" dirty="0"/>
              <a:t>(</a:t>
            </a:r>
            <a:r>
              <a:rPr lang="en-US" sz="5400" dirty="0"/>
              <a:t>unctions</a:t>
            </a:r>
            <a:r>
              <a:rPr lang="en-US" sz="6000" dirty="0"/>
              <a:t>)</a:t>
            </a:r>
          </a:p>
        </p:txBody>
      </p:sp>
      <p:sp>
        <p:nvSpPr>
          <p:cNvPr id="4" name="Date Placeholder 3"/>
          <p:cNvSpPr>
            <a:spLocks noGrp="1"/>
          </p:cNvSpPr>
          <p:nvPr>
            <p:ph type="dt" sz="quarter" idx="10"/>
          </p:nvPr>
        </p:nvSpPr>
        <p:spPr/>
        <p:txBody>
          <a:bodyPr/>
          <a:lstStyle/>
          <a:p>
            <a:pPr>
              <a:defRPr/>
            </a:pPr>
            <a:fld id="{E282C9B7-0CA4-44B0-B646-75392D061D9F}" type="datetime7">
              <a:rPr lang="en-US" smtClean="0"/>
              <a:t>Dec-23</a:t>
            </a:fld>
            <a:endParaRPr lang="en-US" dirty="0"/>
          </a:p>
        </p:txBody>
      </p:sp>
      <p:sp>
        <p:nvSpPr>
          <p:cNvPr id="8" name="Slide Number Placeholder 7"/>
          <p:cNvSpPr>
            <a:spLocks noGrp="1"/>
          </p:cNvSpPr>
          <p:nvPr>
            <p:ph type="sldNum" sz="quarter" idx="11"/>
          </p:nvPr>
        </p:nvSpPr>
        <p:spPr/>
        <p:txBody>
          <a:bodyPr/>
          <a:lstStyle/>
          <a:p>
            <a:pPr>
              <a:defRPr/>
            </a:pPr>
            <a:fld id="{E106E5FE-2B70-4D48-BE0C-1D2745C5F17A}" type="slidenum">
              <a:rPr lang="en-US" smtClean="0"/>
              <a:t>49</a:t>
            </a:fld>
            <a:endParaRPr lang="en-US" dirty="0"/>
          </a:p>
        </p:txBody>
      </p:sp>
      <p:sp>
        <p:nvSpPr>
          <p:cNvPr id="7" name="Footer Placeholder 6"/>
          <p:cNvSpPr>
            <a:spLocks noGrp="1"/>
          </p:cNvSpPr>
          <p:nvPr>
            <p:ph type="ftr" sz="quarter" idx="12"/>
          </p:nvPr>
        </p:nvSpPr>
        <p:spPr/>
        <p:txBody>
          <a:bodyPr/>
          <a:lstStyle/>
          <a:p>
            <a:pPr>
              <a:defRPr/>
            </a:pPr>
            <a:r>
              <a:rPr lang="en-US" dirty="0"/>
              <a:t>Programming, Functions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55" t="35442" r="17252" b="9994"/>
          <a:stretch>
            <a:fillRect/>
          </a:stretch>
        </p:blipFill>
        <p:spPr bwMode="auto">
          <a:xfrm>
            <a:off x="609600" y="450274"/>
            <a:ext cx="7952510" cy="4357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a:xfrm>
            <a:off x="616527" y="5257800"/>
            <a:ext cx="8229600" cy="1143000"/>
          </a:xfrm>
        </p:spPr>
        <p:txBody>
          <a:bodyPr/>
          <a:lstStyle/>
          <a:p>
            <a:r>
              <a:rPr lang="en-US" dirty="0"/>
              <a:t>Python Shell is Interactive</a:t>
            </a:r>
          </a:p>
        </p:txBody>
      </p:sp>
      <p:sp>
        <p:nvSpPr>
          <p:cNvPr id="7" name="Date Placeholder 6"/>
          <p:cNvSpPr>
            <a:spLocks noGrp="1"/>
          </p:cNvSpPr>
          <p:nvPr>
            <p:ph type="dt" sz="half" idx="10"/>
          </p:nvPr>
        </p:nvSpPr>
        <p:spPr/>
        <p:txBody>
          <a:bodyPr/>
          <a:lstStyle/>
          <a:p>
            <a:pPr>
              <a:defRPr/>
            </a:pPr>
            <a:fld id="{42B9AD42-188E-43AB-8D35-830589C5D543}" type="datetime7">
              <a:rPr lang="en-US" smtClean="0"/>
              <a:t>Dec-23</a:t>
            </a:fld>
            <a:endParaRPr lang="en-US" dirty="0"/>
          </a:p>
        </p:txBody>
      </p:sp>
      <p:sp>
        <p:nvSpPr>
          <p:cNvPr id="8" name="Footer Placeholder 7"/>
          <p:cNvSpPr>
            <a:spLocks noGrp="1"/>
          </p:cNvSpPr>
          <p:nvPr>
            <p:ph type="ftr" sz="quarter" idx="11"/>
          </p:nvPr>
        </p:nvSpPr>
        <p:spPr/>
        <p:txBody>
          <a:bodyPr/>
          <a:lstStyle/>
          <a:p>
            <a:pPr>
              <a:defRPr/>
            </a:pPr>
            <a:r>
              <a:rPr lang="en-US"/>
              <a:t>Programming</a:t>
            </a:r>
            <a:endParaRPr lang="en-US" dirty="0"/>
          </a:p>
        </p:txBody>
      </p:sp>
      <p:sp>
        <p:nvSpPr>
          <p:cNvPr id="9" name="Slide Number Placeholder 8"/>
          <p:cNvSpPr>
            <a:spLocks noGrp="1"/>
          </p:cNvSpPr>
          <p:nvPr>
            <p:ph type="sldNum" sz="quarter" idx="12"/>
          </p:nvPr>
        </p:nvSpPr>
        <p:spPr/>
        <p:txBody>
          <a:bodyPr/>
          <a:lstStyle/>
          <a:p>
            <a:pPr>
              <a:defRPr/>
            </a:pPr>
            <a:fld id="{EC0A9AF3-268B-496B-8C8B-87FFEF969083}" type="slidenum">
              <a:rPr lang="en-US" smtClean="0"/>
              <a:t>5</a:t>
            </a:fld>
            <a:endParaRPr lang="en-US" dirty="0"/>
          </a:p>
        </p:txBody>
      </p:sp>
      <p:sp>
        <p:nvSpPr>
          <p:cNvPr id="4" name="TextBox 3"/>
          <p:cNvSpPr txBox="1"/>
          <p:nvPr/>
        </p:nvSpPr>
        <p:spPr>
          <a:xfrm>
            <a:off x="0" y="450273"/>
            <a:ext cx="1665841" cy="584775"/>
          </a:xfrm>
          <a:prstGeom prst="rect">
            <a:avLst/>
          </a:prstGeom>
          <a:solidFill>
            <a:schemeClr val="bg1"/>
          </a:solidFill>
        </p:spPr>
        <p:txBody>
          <a:bodyPr wrap="none" rtlCol="0">
            <a:spAutoFit/>
          </a:bodyPr>
          <a:lstStyle/>
          <a:p>
            <a:r>
              <a:rPr lang="en-US" sz="3200" b="1" dirty="0">
                <a:solidFill>
                  <a:schemeClr val="tx1"/>
                </a:solidFill>
                <a:latin typeface="Courier New" panose="02070309020205020404" pitchFamily="49" charset="0"/>
                <a:cs typeface="Courier New" panose="02070309020205020404" pitchFamily="49" charset="0"/>
              </a:rPr>
              <a:t>IN[1]:</a:t>
            </a:r>
          </a:p>
        </p:txBody>
      </p:sp>
      <p:sp>
        <p:nvSpPr>
          <p:cNvPr id="17" name="TextBox 16"/>
          <p:cNvSpPr txBox="1"/>
          <p:nvPr/>
        </p:nvSpPr>
        <p:spPr>
          <a:xfrm>
            <a:off x="0" y="1853625"/>
            <a:ext cx="1665841" cy="584775"/>
          </a:xfrm>
          <a:prstGeom prst="rect">
            <a:avLst/>
          </a:prstGeom>
          <a:solidFill>
            <a:schemeClr val="bg1"/>
          </a:solidFill>
        </p:spPr>
        <p:txBody>
          <a:bodyPr wrap="none" rtlCol="0">
            <a:spAutoFit/>
          </a:bodyPr>
          <a:lstStyle/>
          <a:p>
            <a:r>
              <a:rPr lang="en-US" sz="3200" b="1" dirty="0">
                <a:solidFill>
                  <a:schemeClr val="tx1"/>
                </a:solidFill>
                <a:latin typeface="Courier New" panose="02070309020205020404" pitchFamily="49" charset="0"/>
                <a:cs typeface="Courier New" panose="02070309020205020404" pitchFamily="49" charset="0"/>
              </a:rPr>
              <a:t>IN[2]:</a:t>
            </a:r>
          </a:p>
        </p:txBody>
      </p:sp>
      <p:sp>
        <p:nvSpPr>
          <p:cNvPr id="19" name="TextBox 18"/>
          <p:cNvSpPr txBox="1"/>
          <p:nvPr/>
        </p:nvSpPr>
        <p:spPr>
          <a:xfrm>
            <a:off x="10559" y="3834825"/>
            <a:ext cx="1665841" cy="584775"/>
          </a:xfrm>
          <a:prstGeom prst="rect">
            <a:avLst/>
          </a:prstGeom>
          <a:solidFill>
            <a:schemeClr val="bg1"/>
          </a:solidFill>
        </p:spPr>
        <p:txBody>
          <a:bodyPr wrap="none" rtlCol="0">
            <a:spAutoFit/>
          </a:bodyPr>
          <a:lstStyle/>
          <a:p>
            <a:r>
              <a:rPr lang="en-US" sz="3200" b="1" dirty="0">
                <a:solidFill>
                  <a:schemeClr val="tx1"/>
                </a:solidFill>
                <a:latin typeface="Courier New" panose="02070309020205020404" pitchFamily="49" charset="0"/>
                <a:cs typeface="Courier New" panose="02070309020205020404" pitchFamily="49" charset="0"/>
              </a:rPr>
              <a:t>IN[4]:</a:t>
            </a:r>
          </a:p>
        </p:txBody>
      </p:sp>
      <p:sp>
        <p:nvSpPr>
          <p:cNvPr id="20" name="TextBox 19"/>
          <p:cNvSpPr txBox="1"/>
          <p:nvPr/>
        </p:nvSpPr>
        <p:spPr>
          <a:xfrm>
            <a:off x="-1" y="2844225"/>
            <a:ext cx="1665841" cy="584775"/>
          </a:xfrm>
          <a:prstGeom prst="rect">
            <a:avLst/>
          </a:prstGeom>
          <a:solidFill>
            <a:schemeClr val="bg1"/>
          </a:solidFill>
        </p:spPr>
        <p:txBody>
          <a:bodyPr wrap="none" rtlCol="0">
            <a:spAutoFit/>
          </a:bodyPr>
          <a:lstStyle/>
          <a:p>
            <a:r>
              <a:rPr lang="en-US" sz="3200" b="1" dirty="0">
                <a:solidFill>
                  <a:schemeClr val="tx1"/>
                </a:solidFill>
                <a:latin typeface="Courier New" panose="02070309020205020404" pitchFamily="49" charset="0"/>
                <a:cs typeface="Courier New" panose="02070309020205020404" pitchFamily="49" charset="0"/>
              </a:rPr>
              <a:t>IN[3]:</a:t>
            </a:r>
          </a:p>
        </p:txBody>
      </p:sp>
      <p:grpSp>
        <p:nvGrpSpPr>
          <p:cNvPr id="22" name="Group 21"/>
          <p:cNvGrpSpPr/>
          <p:nvPr/>
        </p:nvGrpSpPr>
        <p:grpSpPr>
          <a:xfrm>
            <a:off x="1665841" y="437717"/>
            <a:ext cx="7020960" cy="584775"/>
            <a:chOff x="1693550" y="1003011"/>
            <a:chExt cx="7020960" cy="584775"/>
          </a:xfrm>
        </p:grpSpPr>
        <p:cxnSp>
          <p:nvCxnSpPr>
            <p:cNvPr id="23" name="Straight Arrow Connector 22"/>
            <p:cNvCxnSpPr>
              <a:stCxn id="24" idx="1"/>
              <a:endCxn id="4" idx="3"/>
            </p:cNvCxnSpPr>
            <p:nvPr/>
          </p:nvCxnSpPr>
          <p:spPr>
            <a:xfrm flipH="1">
              <a:off x="1693550" y="1295399"/>
              <a:ext cx="2804741" cy="125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4" name="TextBox 23"/>
            <p:cNvSpPr txBox="1"/>
            <p:nvPr/>
          </p:nvSpPr>
          <p:spPr>
            <a:xfrm>
              <a:off x="4498291" y="1003011"/>
              <a:ext cx="4216219" cy="584775"/>
            </a:xfrm>
            <a:prstGeom prst="rect">
              <a:avLst/>
            </a:prstGeom>
            <a:noFill/>
          </p:spPr>
          <p:txBody>
            <a:bodyPr wrap="none" rtlCol="0">
              <a:spAutoFit/>
            </a:bodyPr>
            <a:lstStyle/>
            <a:p>
              <a:r>
                <a:rPr lang="en-US" sz="3200" b="1" dirty="0">
                  <a:solidFill>
                    <a:srgbClr val="C00000"/>
                  </a:solidFill>
                </a:rPr>
                <a:t>Python Shell Prompt</a:t>
              </a:r>
            </a:p>
          </p:txBody>
        </p:sp>
      </p:grpSp>
      <p:grpSp>
        <p:nvGrpSpPr>
          <p:cNvPr id="33" name="Group 32"/>
          <p:cNvGrpSpPr/>
          <p:nvPr/>
        </p:nvGrpSpPr>
        <p:grpSpPr>
          <a:xfrm>
            <a:off x="3033575" y="2145151"/>
            <a:ext cx="4866153" cy="1689674"/>
            <a:chOff x="3200400" y="2362200"/>
            <a:chExt cx="4866153" cy="1689674"/>
          </a:xfrm>
        </p:grpSpPr>
        <p:grpSp>
          <p:nvGrpSpPr>
            <p:cNvPr id="34" name="Group 33"/>
            <p:cNvGrpSpPr/>
            <p:nvPr/>
          </p:nvGrpSpPr>
          <p:grpSpPr>
            <a:xfrm>
              <a:off x="3200400" y="2362200"/>
              <a:ext cx="4866153" cy="1305818"/>
              <a:chOff x="3075709" y="774411"/>
              <a:chExt cx="4866153" cy="1305818"/>
            </a:xfrm>
          </p:grpSpPr>
          <p:cxnSp>
            <p:nvCxnSpPr>
              <p:cNvPr id="36" name="Straight Arrow Connector 35"/>
              <p:cNvCxnSpPr>
                <a:stCxn id="37" idx="1"/>
              </p:cNvCxnSpPr>
              <p:nvPr/>
            </p:nvCxnSpPr>
            <p:spPr>
              <a:xfrm flipH="1" flipV="1">
                <a:off x="3075709" y="774411"/>
                <a:ext cx="1422582" cy="767209"/>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7" name="TextBox 36"/>
              <p:cNvSpPr txBox="1"/>
              <p:nvPr/>
            </p:nvSpPr>
            <p:spPr>
              <a:xfrm>
                <a:off x="4498291" y="1003011"/>
                <a:ext cx="3443571" cy="1077218"/>
              </a:xfrm>
              <a:prstGeom prst="rect">
                <a:avLst/>
              </a:prstGeom>
              <a:noFill/>
            </p:spPr>
            <p:txBody>
              <a:bodyPr wrap="none" rtlCol="0">
                <a:spAutoFit/>
              </a:bodyPr>
              <a:lstStyle/>
              <a:p>
                <a:r>
                  <a:rPr lang="en-US" sz="3200" b="1" dirty="0">
                    <a:solidFill>
                      <a:srgbClr val="C00000"/>
                    </a:solidFill>
                  </a:rPr>
                  <a:t>User Commands</a:t>
                </a:r>
              </a:p>
              <a:p>
                <a:r>
                  <a:rPr lang="en-US" sz="3200" b="1" dirty="0">
                    <a:solidFill>
                      <a:srgbClr val="C00000"/>
                    </a:solidFill>
                  </a:rPr>
                  <a:t>(Statements)</a:t>
                </a:r>
              </a:p>
            </p:txBody>
          </p:sp>
        </p:grpSp>
        <p:cxnSp>
          <p:nvCxnSpPr>
            <p:cNvPr id="35" name="Straight Arrow Connector 34"/>
            <p:cNvCxnSpPr>
              <a:stCxn id="37" idx="2"/>
            </p:cNvCxnSpPr>
            <p:nvPr/>
          </p:nvCxnSpPr>
          <p:spPr>
            <a:xfrm flipH="1">
              <a:off x="4662060" y="3668018"/>
              <a:ext cx="1682708" cy="383856"/>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grpSp>
        <p:nvGrpSpPr>
          <p:cNvPr id="38" name="Group 37"/>
          <p:cNvGrpSpPr/>
          <p:nvPr/>
        </p:nvGrpSpPr>
        <p:grpSpPr>
          <a:xfrm>
            <a:off x="2057400" y="3642897"/>
            <a:ext cx="5504796" cy="1575375"/>
            <a:chOff x="872192" y="1600200"/>
            <a:chExt cx="5504796" cy="1575375"/>
          </a:xfrm>
        </p:grpSpPr>
        <p:grpSp>
          <p:nvGrpSpPr>
            <p:cNvPr id="39" name="Group 38"/>
            <p:cNvGrpSpPr/>
            <p:nvPr/>
          </p:nvGrpSpPr>
          <p:grpSpPr>
            <a:xfrm>
              <a:off x="872192" y="1600200"/>
              <a:ext cx="5504796" cy="1575375"/>
              <a:chOff x="747501" y="12411"/>
              <a:chExt cx="5504796" cy="1575375"/>
            </a:xfrm>
          </p:grpSpPr>
          <p:cxnSp>
            <p:nvCxnSpPr>
              <p:cNvPr id="41" name="Straight Arrow Connector 40"/>
              <p:cNvCxnSpPr>
                <a:stCxn id="42" idx="1"/>
              </p:cNvCxnSpPr>
              <p:nvPr/>
            </p:nvCxnSpPr>
            <p:spPr>
              <a:xfrm flipH="1" flipV="1">
                <a:off x="747501" y="12411"/>
                <a:ext cx="3750790" cy="12829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42" name="TextBox 41"/>
              <p:cNvSpPr txBox="1"/>
              <p:nvPr/>
            </p:nvSpPr>
            <p:spPr>
              <a:xfrm>
                <a:off x="4498291" y="1003011"/>
                <a:ext cx="1754006" cy="584775"/>
              </a:xfrm>
              <a:prstGeom prst="rect">
                <a:avLst/>
              </a:prstGeom>
              <a:noFill/>
            </p:spPr>
            <p:txBody>
              <a:bodyPr wrap="none" rtlCol="0">
                <a:spAutoFit/>
              </a:bodyPr>
              <a:lstStyle/>
              <a:p>
                <a:r>
                  <a:rPr lang="en-US" sz="3200" b="1" dirty="0">
                    <a:solidFill>
                      <a:srgbClr val="C00000"/>
                    </a:solidFill>
                  </a:rPr>
                  <a:t>Outputs</a:t>
                </a:r>
              </a:p>
            </p:txBody>
          </p:sp>
        </p:grpSp>
        <p:cxnSp>
          <p:nvCxnSpPr>
            <p:cNvPr id="40" name="Straight Arrow Connector 39"/>
            <p:cNvCxnSpPr>
              <a:stCxn id="42" idx="2"/>
            </p:cNvCxnSpPr>
            <p:nvPr/>
          </p:nvCxnSpPr>
          <p:spPr>
            <a:xfrm flipH="1" flipV="1">
              <a:off x="2167592" y="2622694"/>
              <a:ext cx="3332393" cy="552881"/>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43" name="TextBox 42"/>
          <p:cNvSpPr txBox="1"/>
          <p:nvPr/>
        </p:nvSpPr>
        <p:spPr>
          <a:xfrm>
            <a:off x="3048000" y="3810000"/>
            <a:ext cx="304892" cy="523220"/>
          </a:xfrm>
          <a:prstGeom prst="rect">
            <a:avLst/>
          </a:prstGeom>
          <a:noFill/>
        </p:spPr>
        <p:txBody>
          <a:bodyPr wrap="none" rtlCol="0">
            <a:spAutoFit/>
          </a:bodyPr>
          <a:lstStyle/>
          <a:p>
            <a:r>
              <a:rPr lang="en-US" sz="2800" dirty="0">
                <a:solidFill>
                  <a:schemeClr val="tx1"/>
                </a:solidFill>
              </a:rPr>
              <a:t>(</a:t>
            </a:r>
            <a:endParaRPr lang="en-US" dirty="0">
              <a:solidFill>
                <a:schemeClr val="tx1"/>
              </a:solidFill>
            </a:endParaRPr>
          </a:p>
        </p:txBody>
      </p:sp>
      <p:sp>
        <p:nvSpPr>
          <p:cNvPr id="44" name="TextBox 43"/>
          <p:cNvSpPr txBox="1"/>
          <p:nvPr/>
        </p:nvSpPr>
        <p:spPr>
          <a:xfrm>
            <a:off x="7594836" y="3810000"/>
            <a:ext cx="304892" cy="523220"/>
          </a:xfrm>
          <a:prstGeom prst="rect">
            <a:avLst/>
          </a:prstGeom>
          <a:noFill/>
        </p:spPr>
        <p:txBody>
          <a:bodyPr wrap="none" rtlCol="0">
            <a:spAutoFit/>
          </a:bodyPr>
          <a:lstStyle/>
          <a:p>
            <a:r>
              <a:rPr lang="en-US" sz="2800" dirty="0">
                <a:solidFill>
                  <a:schemeClr val="tx1"/>
                </a:solidFill>
              </a:rPr>
              <a:t>)</a:t>
            </a:r>
            <a:endParaRPr lang="en-US" dirty="0">
              <a:solidFill>
                <a:schemeClr val="tx1"/>
              </a:solidFill>
            </a:endParaRPr>
          </a:p>
        </p:txBody>
      </p:sp>
      <p:sp>
        <p:nvSpPr>
          <p:cNvPr id="27" name="Rectangle 26"/>
          <p:cNvSpPr/>
          <p:nvPr/>
        </p:nvSpPr>
        <p:spPr>
          <a:xfrm>
            <a:off x="1524000" y="1872964"/>
            <a:ext cx="7619999" cy="558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0" y="2438400"/>
            <a:ext cx="9133441" cy="558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0559" y="2946690"/>
            <a:ext cx="9133441" cy="558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0" y="3327690"/>
            <a:ext cx="9133441" cy="558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0" y="3784890"/>
            <a:ext cx="9133441" cy="558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0" y="4318290"/>
            <a:ext cx="9133441" cy="558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3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0" nodeType="clickEffect">
                                  <p:stCondLst>
                                    <p:cond delay="0"/>
                                  </p:stCondLst>
                                  <p:childTnLst>
                                    <p:set>
                                      <p:cBhvr>
                                        <p:cTn id="35" dur="1" fill="hold">
                                          <p:stCondLst>
                                            <p:cond delay="0"/>
                                          </p:stCondLst>
                                        </p:cTn>
                                        <p:tgtEl>
                                          <p:spTgt spid="3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animBg="1"/>
      <p:bldP spid="28" grpId="0" animBg="1"/>
      <p:bldP spid="29" grpId="0" animBg="1"/>
      <p:bldP spid="30" grpId="0" animBg="1"/>
      <p:bldP spid="31" grpId="0" animBg="1"/>
      <p:bldP spid="3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396875" y="188640"/>
            <a:ext cx="8747125" cy="864096"/>
          </a:xfrm>
        </p:spPr>
        <p:txBody>
          <a:bodyPr>
            <a:normAutofit/>
          </a:bodyPr>
          <a:lstStyle/>
          <a:p>
            <a:r>
              <a:rPr lang="en-US" altLang="en-US" dirty="0"/>
              <a:t>Parts of a function</a:t>
            </a:r>
          </a:p>
        </p:txBody>
      </p:sp>
      <p:sp>
        <p:nvSpPr>
          <p:cNvPr id="2" name="Date Placeholder 1"/>
          <p:cNvSpPr>
            <a:spLocks noGrp="1"/>
          </p:cNvSpPr>
          <p:nvPr>
            <p:ph type="dt" sz="half" idx="10"/>
          </p:nvPr>
        </p:nvSpPr>
        <p:spPr/>
        <p:txBody>
          <a:bodyPr/>
          <a:lstStyle/>
          <a:p>
            <a:fld id="{C9259915-CBD3-46BC-ACA6-E1E4814D9ED0}" type="datetime7">
              <a:rPr lang="en-US" smtClean="0"/>
              <a:t>Dec-23</a:t>
            </a:fld>
            <a:endParaRPr lang="hi-IN"/>
          </a:p>
        </p:txBody>
      </p:sp>
      <p:sp>
        <p:nvSpPr>
          <p:cNvPr id="4" name="Footer Placeholder 3"/>
          <p:cNvSpPr>
            <a:spLocks noGrp="1"/>
          </p:cNvSpPr>
          <p:nvPr>
            <p:ph type="ftr" sz="quarter" idx="11"/>
          </p:nvPr>
        </p:nvSpPr>
        <p:spPr/>
        <p:txBody>
          <a:bodyPr/>
          <a:lstStyle/>
          <a:p>
            <a:r>
              <a:rPr lang="en-US" dirty="0"/>
              <a:t>Programming, Functions</a:t>
            </a:r>
            <a:endParaRPr lang="hi-IN"/>
          </a:p>
        </p:txBody>
      </p:sp>
      <p:sp>
        <p:nvSpPr>
          <p:cNvPr id="5" name="Slide Number Placeholder 4"/>
          <p:cNvSpPr>
            <a:spLocks noGrp="1"/>
          </p:cNvSpPr>
          <p:nvPr>
            <p:ph type="sldNum" sz="quarter" idx="12"/>
          </p:nvPr>
        </p:nvSpPr>
        <p:spPr/>
        <p:txBody>
          <a:bodyPr/>
          <a:lstStyle/>
          <a:p>
            <a:fld id="{65DBF2DD-4017-400A-B431-6CDAD3069103}" type="slidenum">
              <a:rPr lang="hi-IN" smtClean="0"/>
              <a:t>50</a:t>
            </a:fld>
            <a:endParaRPr lang="hi-IN"/>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6391" y="1268760"/>
            <a:ext cx="3423800" cy="5382745"/>
          </a:xfrm>
          <a:prstGeom prst="rect">
            <a:avLst/>
          </a:prstGeom>
        </p:spPr>
      </p:pic>
      <p:sp>
        <p:nvSpPr>
          <p:cNvPr id="7" name="TextBox 6"/>
          <p:cNvSpPr txBox="1"/>
          <p:nvPr/>
        </p:nvSpPr>
        <p:spPr>
          <a:xfrm>
            <a:off x="3347864" y="2818807"/>
            <a:ext cx="849913" cy="400110"/>
          </a:xfrm>
          <a:prstGeom prst="rect">
            <a:avLst/>
          </a:prstGeom>
          <a:noFill/>
        </p:spPr>
        <p:txBody>
          <a:bodyPr wrap="none" rtlCol="0">
            <a:spAutoFit/>
          </a:bodyPr>
          <a:lstStyle/>
          <a:p>
            <a:r>
              <a:rPr lang="en-US" sz="2000" dirty="0">
                <a:latin typeface="Comic Sans MS" panose="030F0702030302020204" pitchFamily="64" charset="0"/>
              </a:rPr>
              <a:t>Input</a:t>
            </a:r>
          </a:p>
        </p:txBody>
      </p:sp>
      <p:sp>
        <p:nvSpPr>
          <p:cNvPr id="11" name="TextBox 10"/>
          <p:cNvSpPr txBox="1"/>
          <p:nvPr/>
        </p:nvSpPr>
        <p:spPr>
          <a:xfrm>
            <a:off x="3720100" y="6240186"/>
            <a:ext cx="1034257" cy="400110"/>
          </a:xfrm>
          <a:prstGeom prst="rect">
            <a:avLst/>
          </a:prstGeom>
          <a:noFill/>
        </p:spPr>
        <p:txBody>
          <a:bodyPr wrap="none" rtlCol="0">
            <a:spAutoFit/>
          </a:bodyPr>
          <a:lstStyle/>
          <a:p>
            <a:r>
              <a:rPr lang="en-US" sz="2000" dirty="0">
                <a:latin typeface="Comic Sans MS" panose="030F0702030302020204" pitchFamily="64" charset="0"/>
              </a:rPr>
              <a:t>Output</a:t>
            </a:r>
          </a:p>
        </p:txBody>
      </p:sp>
      <p:sp>
        <p:nvSpPr>
          <p:cNvPr id="12" name="TextBox 11"/>
          <p:cNvSpPr txBox="1"/>
          <p:nvPr/>
        </p:nvSpPr>
        <p:spPr>
          <a:xfrm>
            <a:off x="3868211" y="3892986"/>
            <a:ext cx="271741" cy="584775"/>
          </a:xfrm>
          <a:prstGeom prst="rect">
            <a:avLst/>
          </a:prstGeom>
          <a:noFill/>
        </p:spPr>
        <p:txBody>
          <a:bodyPr wrap="square" rtlCol="0">
            <a:spAutoFit/>
          </a:bodyPr>
          <a:lstStyle/>
          <a:p>
            <a:r>
              <a:rPr lang="en-US" sz="3200" b="1" dirty="0">
                <a:solidFill>
                  <a:srgbClr val="C00000"/>
                </a:solidFill>
                <a:latin typeface="Comic Sans MS" panose="030F0702030302020204" pitchFamily="64" charset="0"/>
              </a:rPr>
              <a:t>f</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7483" y="3619178"/>
            <a:ext cx="2662907" cy="584775"/>
          </a:xfrm>
          <a:prstGeom prst="rect">
            <a:avLst/>
          </a:prstGeom>
          <a:solidFill>
            <a:schemeClr val="accent2">
              <a:lumMod val="40000"/>
              <a:lumOff val="60000"/>
            </a:schemeClr>
          </a:solidFill>
          <a:ln>
            <a:solidFill>
              <a:schemeClr val="tx1"/>
            </a:solidFill>
          </a:ln>
        </p:spPr>
        <p:txBody>
          <a:bodyPr wrap="square">
            <a:spAutoFit/>
          </a:bodyPr>
          <a:lstStyle/>
          <a:p>
            <a:pPr>
              <a:defRPr/>
            </a:pPr>
            <a:r>
              <a:rPr lang="en-US" sz="3200" dirty="0"/>
              <a:t>x </a:t>
            </a:r>
            <a:r>
              <a:rPr lang="en-US" sz="3200" dirty="0">
                <a:solidFill>
                  <a:srgbClr val="000000"/>
                </a:solidFill>
              </a:rPr>
              <a:t>= </a:t>
            </a:r>
            <a:r>
              <a:rPr lang="en-US" sz="3200" dirty="0">
                <a:solidFill>
                  <a:srgbClr val="C00000"/>
                </a:solidFill>
              </a:rPr>
              <a:t>max(6, 4)</a:t>
            </a:r>
          </a:p>
        </p:txBody>
      </p:sp>
      <p:sp>
        <p:nvSpPr>
          <p:cNvPr id="7" name="TextBox 6"/>
          <p:cNvSpPr txBox="1"/>
          <p:nvPr/>
        </p:nvSpPr>
        <p:spPr>
          <a:xfrm>
            <a:off x="2107639" y="260648"/>
            <a:ext cx="6814133" cy="3046988"/>
          </a:xfrm>
          <a:prstGeom prst="rect">
            <a:avLst/>
          </a:prstGeom>
          <a:solidFill>
            <a:srgbClr val="A6EDA3"/>
          </a:solidFill>
        </p:spPr>
        <p:txBody>
          <a:bodyPr wrap="square">
            <a:spAutoFit/>
          </a:bodyPr>
          <a:lstStyle/>
          <a:p>
            <a:pPr eaLnBrk="0" hangingPunct="0">
              <a:defRPr/>
            </a:pPr>
            <a:r>
              <a:rPr lang="en-US" sz="3200" dirty="0">
                <a:solidFill>
                  <a:srgbClr val="C00000"/>
                </a:solidFill>
                <a:ea typeface="MS PGothic" panose="020B0600070205080204" pitchFamily="32" charset="-128"/>
              </a:rPr>
              <a:t>def max (a, b):</a:t>
            </a:r>
          </a:p>
          <a:p>
            <a:pPr eaLnBrk="0" hangingPunct="0">
              <a:defRPr/>
            </a:pPr>
            <a:r>
              <a:rPr lang="en-US" sz="3200" dirty="0">
                <a:solidFill>
                  <a:srgbClr val="C00000"/>
                </a:solidFill>
                <a:ea typeface="MS PGothic" panose="020B0600070205080204" pitchFamily="32" charset="-128"/>
              </a:rPr>
              <a:t>   ‘’’return maximum among a and b’’’</a:t>
            </a:r>
          </a:p>
          <a:p>
            <a:pPr eaLnBrk="0" hangingPunct="0">
              <a:defRPr/>
            </a:pPr>
            <a:r>
              <a:rPr lang="en-US" sz="3200" dirty="0">
                <a:ea typeface="MS PGothic" panose="020B0600070205080204" pitchFamily="32" charset="-128"/>
              </a:rPr>
              <a:t>   if (a &gt; b): </a:t>
            </a:r>
          </a:p>
          <a:p>
            <a:pPr eaLnBrk="0" hangingPunct="0">
              <a:defRPr/>
            </a:pPr>
            <a:r>
              <a:rPr lang="en-US" sz="3200" dirty="0">
                <a:ea typeface="MS PGothic" panose="020B0600070205080204" pitchFamily="32" charset="-128"/>
              </a:rPr>
              <a:t>       </a:t>
            </a:r>
            <a:r>
              <a:rPr lang="en-US" sz="3200" dirty="0">
                <a:solidFill>
                  <a:srgbClr val="C00000"/>
                </a:solidFill>
                <a:ea typeface="MS PGothic" panose="020B0600070205080204" pitchFamily="32" charset="-128"/>
              </a:rPr>
              <a:t>return a</a:t>
            </a:r>
            <a:endParaRPr lang="en-US" sz="3200" dirty="0">
              <a:ea typeface="MS PGothic" panose="020B0600070205080204" pitchFamily="32" charset="-128"/>
            </a:endParaRPr>
          </a:p>
          <a:p>
            <a:pPr eaLnBrk="0" hangingPunct="0">
              <a:defRPr/>
            </a:pPr>
            <a:r>
              <a:rPr lang="en-US" sz="3200" dirty="0">
                <a:ea typeface="MS PGothic" panose="020B0600070205080204" pitchFamily="32" charset="-128"/>
                <a:cs typeface="Arial" panose="020B0604020202020204" pitchFamily="34" charset="0"/>
              </a:rPr>
              <a:t>  else:</a:t>
            </a:r>
            <a:r>
              <a:rPr lang="en-US" sz="3200" dirty="0">
                <a:ea typeface="MS PGothic" panose="020B0600070205080204" pitchFamily="32" charset="-128"/>
              </a:rPr>
              <a:t> </a:t>
            </a:r>
          </a:p>
          <a:p>
            <a:pPr eaLnBrk="0" hangingPunct="0">
              <a:defRPr/>
            </a:pPr>
            <a:r>
              <a:rPr lang="en-US" sz="3200" dirty="0">
                <a:solidFill>
                  <a:srgbClr val="C00000"/>
                </a:solidFill>
                <a:ea typeface="MS PGothic" panose="020B0600070205080204" pitchFamily="32" charset="-128"/>
              </a:rPr>
              <a:t>       return b</a:t>
            </a:r>
            <a:r>
              <a:rPr lang="en-US" sz="3200" dirty="0">
                <a:ea typeface="MS PGothic" panose="020B0600070205080204" pitchFamily="32" charset="-128"/>
              </a:rPr>
              <a:t>	</a:t>
            </a:r>
            <a:endParaRPr lang="en-US" sz="3200" dirty="0">
              <a:solidFill>
                <a:srgbClr val="C00000"/>
              </a:solidFill>
              <a:ea typeface="MS PGothic" panose="020B0600070205080204" pitchFamily="32" charset="-128"/>
            </a:endParaRPr>
          </a:p>
        </p:txBody>
      </p:sp>
      <p:grpSp>
        <p:nvGrpSpPr>
          <p:cNvPr id="18" name="Group 17"/>
          <p:cNvGrpSpPr/>
          <p:nvPr/>
        </p:nvGrpSpPr>
        <p:grpSpPr>
          <a:xfrm>
            <a:off x="198666" y="317258"/>
            <a:ext cx="2750389" cy="1473946"/>
            <a:chOff x="242705" y="324029"/>
            <a:chExt cx="2750389" cy="1473946"/>
          </a:xfrm>
        </p:grpSpPr>
        <p:sp>
          <p:nvSpPr>
            <p:cNvPr id="9" name="TextBox 8"/>
            <p:cNvSpPr txBox="1"/>
            <p:nvPr/>
          </p:nvSpPr>
          <p:spPr>
            <a:xfrm>
              <a:off x="242705" y="1245525"/>
              <a:ext cx="1564005" cy="552450"/>
            </a:xfrm>
            <a:prstGeom prst="rect">
              <a:avLst/>
            </a:prstGeom>
            <a:solidFill>
              <a:schemeClr val="accent1">
                <a:lumMod val="20000"/>
                <a:lumOff val="80000"/>
              </a:schemeClr>
            </a:solidFill>
            <a:ln w="9525">
              <a:solidFill>
                <a:schemeClr val="tx2"/>
              </a:solidFill>
            </a:ln>
          </p:spPr>
          <p:txBody>
            <a:bodyPr wrap="none" rtlCol="0">
              <a:spAutoFit/>
            </a:bodyPr>
            <a:lstStyle/>
            <a:p>
              <a:r>
                <a:rPr lang="en-US" sz="2800" dirty="0">
                  <a:solidFill>
                    <a:schemeClr val="accent4"/>
                  </a:solidFill>
                  <a:latin typeface="Comic Sans MS" panose="030F0702030302020204" pitchFamily="64" charset="0"/>
                </a:rPr>
                <a:t>keyword</a:t>
              </a:r>
            </a:p>
          </p:txBody>
        </p:sp>
        <p:cxnSp>
          <p:nvCxnSpPr>
            <p:cNvPr id="11" name="Curved Connector 10"/>
            <p:cNvCxnSpPr>
              <a:stCxn id="9" idx="0"/>
              <a:endCxn id="12" idx="1"/>
            </p:cNvCxnSpPr>
            <p:nvPr/>
          </p:nvCxnSpPr>
          <p:spPr bwMode="auto">
            <a:xfrm rot="5400000" flipH="1" flipV="1">
              <a:off x="1333511" y="267254"/>
              <a:ext cx="669468" cy="1287075"/>
            </a:xfrm>
            <a:prstGeom prst="curvedConnector2">
              <a:avLst/>
            </a:prstGeom>
            <a:noFill/>
            <a:ln w="34925" cap="flat" cmpd="sng" algn="ctr">
              <a:solidFill>
                <a:srgbClr val="FF0000"/>
              </a:solidFill>
              <a:prstDash val="solid"/>
              <a:round/>
              <a:headEnd type="none" w="med" len="med"/>
              <a:tailEnd type="arrow"/>
            </a:ln>
            <a:effectLst/>
          </p:spPr>
        </p:cxnSp>
        <p:sp>
          <p:nvSpPr>
            <p:cNvPr id="12" name="Rectangle 11"/>
            <p:cNvSpPr/>
            <p:nvPr/>
          </p:nvSpPr>
          <p:spPr bwMode="auto">
            <a:xfrm>
              <a:off x="2311783" y="324029"/>
              <a:ext cx="681311" cy="504056"/>
            </a:xfrm>
            <a:prstGeom prst="rect">
              <a:avLst/>
            </a:prstGeom>
            <a:noFill/>
            <a:ln w="349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dirty="0">
                <a:ln>
                  <a:noFill/>
                </a:ln>
                <a:solidFill>
                  <a:schemeClr val="tx1"/>
                </a:solidFill>
                <a:effectLst/>
                <a:latin typeface="Verdana" panose="020B0604030504040204" pitchFamily="34" charset="0"/>
              </a:endParaRPr>
            </a:p>
          </p:txBody>
        </p:sp>
      </p:grpSp>
      <p:grpSp>
        <p:nvGrpSpPr>
          <p:cNvPr id="26" name="Group 25"/>
          <p:cNvGrpSpPr/>
          <p:nvPr/>
        </p:nvGrpSpPr>
        <p:grpSpPr>
          <a:xfrm>
            <a:off x="-5818" y="332656"/>
            <a:ext cx="3713722" cy="2899484"/>
            <a:chOff x="-5818" y="332656"/>
            <a:chExt cx="3713722" cy="2899484"/>
          </a:xfrm>
        </p:grpSpPr>
        <p:sp>
          <p:nvSpPr>
            <p:cNvPr id="20" name="Rectangle 19"/>
            <p:cNvSpPr/>
            <p:nvPr/>
          </p:nvSpPr>
          <p:spPr bwMode="auto">
            <a:xfrm>
              <a:off x="2915816" y="332656"/>
              <a:ext cx="792088" cy="504056"/>
            </a:xfrm>
            <a:prstGeom prst="rect">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dirty="0">
                <a:ln>
                  <a:noFill/>
                </a:ln>
                <a:solidFill>
                  <a:schemeClr val="tx1"/>
                </a:solidFill>
                <a:effectLst/>
                <a:latin typeface="Verdana" panose="020B0604030504040204" pitchFamily="34" charset="0"/>
              </a:endParaRPr>
            </a:p>
          </p:txBody>
        </p:sp>
        <p:sp>
          <p:nvSpPr>
            <p:cNvPr id="21" name="TextBox 20"/>
            <p:cNvSpPr txBox="1"/>
            <p:nvPr/>
          </p:nvSpPr>
          <p:spPr>
            <a:xfrm>
              <a:off x="-5818" y="2708920"/>
              <a:ext cx="2662908" cy="523220"/>
            </a:xfrm>
            <a:prstGeom prst="rect">
              <a:avLst/>
            </a:prstGeom>
            <a:solidFill>
              <a:schemeClr val="accent1">
                <a:lumMod val="20000"/>
                <a:lumOff val="80000"/>
              </a:schemeClr>
            </a:solidFill>
            <a:ln>
              <a:solidFill>
                <a:schemeClr val="tx2"/>
              </a:solidFill>
            </a:ln>
          </p:spPr>
          <p:txBody>
            <a:bodyPr wrap="none" rtlCol="0">
              <a:spAutoFit/>
            </a:bodyPr>
            <a:lstStyle/>
            <a:p>
              <a:r>
                <a:rPr lang="en-US" sz="2800" dirty="0">
                  <a:solidFill>
                    <a:schemeClr val="accent4"/>
                  </a:solidFill>
                  <a:latin typeface="Comic Sans MS" panose="030F0702030302020204" pitchFamily="64" charset="0"/>
                </a:rPr>
                <a:t>Function Name</a:t>
              </a:r>
            </a:p>
          </p:txBody>
        </p:sp>
        <p:cxnSp>
          <p:nvCxnSpPr>
            <p:cNvPr id="22" name="Curved Connector 21"/>
            <p:cNvCxnSpPr>
              <a:stCxn id="21" idx="0"/>
              <a:endCxn id="20" idx="2"/>
            </p:cNvCxnSpPr>
            <p:nvPr/>
          </p:nvCxnSpPr>
          <p:spPr bwMode="auto">
            <a:xfrm rot="5400000" flipH="1" flipV="1">
              <a:off x="1382644" y="779704"/>
              <a:ext cx="1872208" cy="1986224"/>
            </a:xfrm>
            <a:prstGeom prst="curvedConnector3">
              <a:avLst>
                <a:gd name="adj1" fmla="val 50000"/>
              </a:avLst>
            </a:prstGeom>
            <a:noFill/>
            <a:ln w="34925" cap="flat" cmpd="sng" algn="ctr">
              <a:solidFill>
                <a:srgbClr val="FF0000"/>
              </a:solidFill>
              <a:prstDash val="solid"/>
              <a:round/>
              <a:headEnd type="none" w="med" len="med"/>
              <a:tailEnd type="arrow"/>
            </a:ln>
            <a:effectLst/>
          </p:spPr>
        </p:cxnSp>
      </p:grpSp>
      <p:grpSp>
        <p:nvGrpSpPr>
          <p:cNvPr id="27" name="Group 26"/>
          <p:cNvGrpSpPr/>
          <p:nvPr/>
        </p:nvGrpSpPr>
        <p:grpSpPr>
          <a:xfrm>
            <a:off x="3707904" y="331991"/>
            <a:ext cx="4436670" cy="2792841"/>
            <a:chOff x="2841427" y="332656"/>
            <a:chExt cx="4436670" cy="2792841"/>
          </a:xfrm>
        </p:grpSpPr>
        <p:sp>
          <p:nvSpPr>
            <p:cNvPr id="28" name="Rectangle 27"/>
            <p:cNvSpPr/>
            <p:nvPr/>
          </p:nvSpPr>
          <p:spPr bwMode="auto">
            <a:xfrm>
              <a:off x="2841427" y="332656"/>
              <a:ext cx="1357630" cy="504190"/>
            </a:xfrm>
            <a:prstGeom prst="rect">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dirty="0">
                <a:ln>
                  <a:noFill/>
                </a:ln>
                <a:solidFill>
                  <a:schemeClr val="tx1"/>
                </a:solidFill>
                <a:effectLst/>
                <a:latin typeface="Verdana" panose="020B0604030504040204" pitchFamily="34" charset="0"/>
              </a:endParaRPr>
            </a:p>
          </p:txBody>
        </p:sp>
        <p:sp>
          <p:nvSpPr>
            <p:cNvPr id="29" name="TextBox 28"/>
            <p:cNvSpPr txBox="1"/>
            <p:nvPr/>
          </p:nvSpPr>
          <p:spPr>
            <a:xfrm>
              <a:off x="4894111" y="1740502"/>
              <a:ext cx="2383986" cy="1384995"/>
            </a:xfrm>
            <a:prstGeom prst="rect">
              <a:avLst/>
            </a:prstGeom>
            <a:solidFill>
              <a:schemeClr val="accent1">
                <a:lumMod val="20000"/>
                <a:lumOff val="80000"/>
              </a:schemeClr>
            </a:solidFill>
            <a:ln>
              <a:solidFill>
                <a:schemeClr val="tx2"/>
              </a:solidFill>
            </a:ln>
          </p:spPr>
          <p:txBody>
            <a:bodyPr wrap="none" rtlCol="0">
              <a:spAutoFit/>
            </a:bodyPr>
            <a:lstStyle/>
            <a:p>
              <a:r>
                <a:rPr lang="en-US" sz="2800" dirty="0">
                  <a:solidFill>
                    <a:schemeClr val="accent4"/>
                  </a:solidFill>
                  <a:latin typeface="Comic Sans MS" panose="030F0702030302020204" pitchFamily="64" charset="0"/>
                </a:rPr>
                <a:t>2 arguments</a:t>
              </a:r>
            </a:p>
            <a:p>
              <a:r>
                <a:rPr lang="en-US" sz="2800" dirty="0">
                  <a:solidFill>
                    <a:schemeClr val="accent4"/>
                  </a:solidFill>
                  <a:latin typeface="Comic Sans MS" panose="030F0702030302020204" pitchFamily="64" charset="0"/>
                </a:rPr>
                <a:t>a and b</a:t>
              </a:r>
            </a:p>
            <a:p>
              <a:r>
                <a:rPr lang="en-US" sz="2800" dirty="0">
                  <a:solidFill>
                    <a:schemeClr val="accent4"/>
                  </a:solidFill>
                  <a:latin typeface="Comic Sans MS" panose="030F0702030302020204" pitchFamily="64" charset="0"/>
                </a:rPr>
                <a:t>(formal args)</a:t>
              </a:r>
            </a:p>
          </p:txBody>
        </p:sp>
        <p:cxnSp>
          <p:nvCxnSpPr>
            <p:cNvPr id="30" name="Curved Connector 29"/>
            <p:cNvCxnSpPr>
              <a:stCxn id="29" idx="0"/>
              <a:endCxn id="28" idx="3"/>
            </p:cNvCxnSpPr>
            <p:nvPr/>
          </p:nvCxnSpPr>
          <p:spPr bwMode="auto">
            <a:xfrm rot="16200000" flipV="1">
              <a:off x="4564706" y="219103"/>
              <a:ext cx="1155751" cy="1887047"/>
            </a:xfrm>
            <a:prstGeom prst="curvedConnector2">
              <a:avLst/>
            </a:prstGeom>
            <a:noFill/>
            <a:ln w="34925" cap="flat" cmpd="sng" algn="ctr">
              <a:solidFill>
                <a:srgbClr val="FF0000"/>
              </a:solidFill>
              <a:prstDash val="solid"/>
              <a:round/>
              <a:headEnd type="none" w="med" len="med"/>
              <a:tailEnd type="arrow"/>
            </a:ln>
            <a:effectLst/>
          </p:spPr>
        </p:cxnSp>
      </p:grpSp>
      <p:grpSp>
        <p:nvGrpSpPr>
          <p:cNvPr id="50" name="Group 49"/>
          <p:cNvGrpSpPr/>
          <p:nvPr/>
        </p:nvGrpSpPr>
        <p:grpSpPr>
          <a:xfrm>
            <a:off x="2441122" y="1318941"/>
            <a:ext cx="5587262" cy="3587957"/>
            <a:chOff x="3024856" y="846318"/>
            <a:chExt cx="5587262" cy="3587957"/>
          </a:xfrm>
        </p:grpSpPr>
        <p:sp>
          <p:nvSpPr>
            <p:cNvPr id="37" name="TextBox 36"/>
            <p:cNvSpPr txBox="1"/>
            <p:nvPr/>
          </p:nvSpPr>
          <p:spPr>
            <a:xfrm>
              <a:off x="5004048" y="3028385"/>
              <a:ext cx="3608070" cy="1405890"/>
            </a:xfrm>
            <a:prstGeom prst="rect">
              <a:avLst/>
            </a:prstGeom>
            <a:solidFill>
              <a:schemeClr val="accent1">
                <a:lumMod val="20000"/>
                <a:lumOff val="80000"/>
              </a:schemeClr>
            </a:solidFill>
            <a:ln>
              <a:solidFill>
                <a:schemeClr val="tx2"/>
              </a:solidFill>
            </a:ln>
          </p:spPr>
          <p:txBody>
            <a:bodyPr wrap="none" rtlCol="0">
              <a:spAutoFit/>
            </a:bodyPr>
            <a:lstStyle/>
            <a:p>
              <a:r>
                <a:rPr lang="en-US" sz="2800" dirty="0">
                  <a:solidFill>
                    <a:schemeClr val="accent4"/>
                  </a:solidFill>
                  <a:latin typeface="Comic Sans MS" panose="030F0702030302020204" pitchFamily="64" charset="0"/>
                </a:rPr>
                <a:t>Body of thefunction,</a:t>
              </a:r>
            </a:p>
            <a:p>
              <a:r>
                <a:rPr lang="en-US" sz="2800" dirty="0">
                  <a:solidFill>
                    <a:schemeClr val="accent4"/>
                  </a:solidFill>
                  <a:latin typeface="Comic Sans MS" panose="030F0702030302020204" pitchFamily="64" charset="0"/>
                </a:rPr>
                <a:t>indented </a:t>
              </a:r>
              <a:r>
                <a:rPr lang="en-US" sz="2800" dirty="0">
                  <a:solidFill>
                    <a:srgbClr val="002060"/>
                  </a:solidFill>
                  <a:latin typeface="Comic Sans MS" panose="030F0702030302020204" pitchFamily="64" charset="0"/>
                </a:rPr>
                <a:t>w.r.t the</a:t>
              </a:r>
            </a:p>
            <a:p>
              <a:r>
                <a:rPr lang="en-US" sz="2800" dirty="0">
                  <a:solidFill>
                    <a:srgbClr val="C00000"/>
                  </a:solidFill>
                  <a:latin typeface="Comic Sans MS" panose="030F0702030302020204" pitchFamily="64" charset="0"/>
                </a:rPr>
                <a:t>def </a:t>
              </a:r>
              <a:r>
                <a:rPr lang="en-US" sz="2800" dirty="0">
                  <a:solidFill>
                    <a:srgbClr val="002060"/>
                  </a:solidFill>
                  <a:latin typeface="Comic Sans MS" panose="030F0702030302020204" pitchFamily="64" charset="0"/>
                </a:rPr>
                <a:t>keyword</a:t>
              </a:r>
            </a:p>
          </p:txBody>
        </p:sp>
        <p:cxnSp>
          <p:nvCxnSpPr>
            <p:cNvPr id="38" name="Curved Connector 37"/>
            <p:cNvCxnSpPr>
              <a:stCxn id="37" idx="1"/>
            </p:cNvCxnSpPr>
            <p:nvPr/>
          </p:nvCxnSpPr>
          <p:spPr bwMode="auto">
            <a:xfrm rot="10800000">
              <a:off x="4147622" y="2780928"/>
              <a:ext cx="856426" cy="950402"/>
            </a:xfrm>
            <a:prstGeom prst="curvedConnector2">
              <a:avLst/>
            </a:prstGeom>
            <a:noFill/>
            <a:ln w="34925" cap="flat" cmpd="sng" algn="ctr">
              <a:solidFill>
                <a:srgbClr val="FF0000"/>
              </a:solidFill>
              <a:prstDash val="solid"/>
              <a:round/>
              <a:headEnd type="none" w="med" len="med"/>
              <a:tailEnd type="arrow"/>
            </a:ln>
            <a:effectLst/>
          </p:spPr>
        </p:cxnSp>
        <p:sp>
          <p:nvSpPr>
            <p:cNvPr id="47" name="Rectangle 46"/>
            <p:cNvSpPr/>
            <p:nvPr/>
          </p:nvSpPr>
          <p:spPr bwMode="auto">
            <a:xfrm>
              <a:off x="3024856" y="846318"/>
              <a:ext cx="2591260" cy="1934610"/>
            </a:xfrm>
            <a:prstGeom prst="rect">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dirty="0">
                <a:ln>
                  <a:noFill/>
                </a:ln>
                <a:solidFill>
                  <a:schemeClr val="tx1"/>
                </a:solidFill>
                <a:effectLst/>
                <a:latin typeface="Verdana" panose="020B0604030504040204" pitchFamily="34" charset="0"/>
              </a:endParaRPr>
            </a:p>
          </p:txBody>
        </p:sp>
      </p:grpSp>
      <p:sp>
        <p:nvSpPr>
          <p:cNvPr id="2" name="Date Placeholder 1"/>
          <p:cNvSpPr>
            <a:spLocks noGrp="1"/>
          </p:cNvSpPr>
          <p:nvPr>
            <p:ph type="dt" sz="half" idx="10"/>
          </p:nvPr>
        </p:nvSpPr>
        <p:spPr/>
        <p:txBody>
          <a:bodyPr/>
          <a:lstStyle/>
          <a:p>
            <a:fld id="{97C84141-C72E-4E04-98D8-387F38615E0D}" type="datetime7">
              <a:rPr lang="en-US" smtClean="0"/>
              <a:t>Dec-23</a:t>
            </a:fld>
            <a:endParaRPr lang="hi-IN"/>
          </a:p>
        </p:txBody>
      </p:sp>
      <p:sp>
        <p:nvSpPr>
          <p:cNvPr id="3" name="Footer Placeholder 2"/>
          <p:cNvSpPr>
            <a:spLocks noGrp="1"/>
          </p:cNvSpPr>
          <p:nvPr>
            <p:ph type="ftr" sz="quarter" idx="11"/>
          </p:nvPr>
        </p:nvSpPr>
        <p:spPr/>
        <p:txBody>
          <a:bodyPr/>
          <a:lstStyle/>
          <a:p>
            <a:r>
              <a:rPr lang="en-US" dirty="0"/>
              <a:t>Programming, Functions</a:t>
            </a:r>
            <a:endParaRPr lang="hi-IN"/>
          </a:p>
        </p:txBody>
      </p:sp>
      <p:sp>
        <p:nvSpPr>
          <p:cNvPr id="4" name="Slide Number Placeholder 3"/>
          <p:cNvSpPr>
            <a:spLocks noGrp="1"/>
          </p:cNvSpPr>
          <p:nvPr>
            <p:ph type="sldNum" sz="quarter" idx="12"/>
          </p:nvPr>
        </p:nvSpPr>
        <p:spPr/>
        <p:txBody>
          <a:bodyPr/>
          <a:lstStyle/>
          <a:p>
            <a:fld id="{65DBF2DD-4017-400A-B431-6CDAD3069103}" type="slidenum">
              <a:rPr lang="hi-IN" smtClean="0"/>
              <a:t>51</a:t>
            </a:fld>
            <a:endParaRPr lang="hi-IN"/>
          </a:p>
        </p:txBody>
      </p:sp>
      <p:grpSp>
        <p:nvGrpSpPr>
          <p:cNvPr id="31" name="Group 30"/>
          <p:cNvGrpSpPr/>
          <p:nvPr/>
        </p:nvGrpSpPr>
        <p:grpSpPr>
          <a:xfrm>
            <a:off x="2237876" y="811344"/>
            <a:ext cx="6627135" cy="5948095"/>
            <a:chOff x="924306" y="-2544181"/>
            <a:chExt cx="6842933" cy="5948095"/>
          </a:xfrm>
        </p:grpSpPr>
        <p:sp>
          <p:nvSpPr>
            <p:cNvPr id="32" name="Rectangle 31"/>
            <p:cNvSpPr/>
            <p:nvPr/>
          </p:nvSpPr>
          <p:spPr bwMode="auto">
            <a:xfrm>
              <a:off x="1286571" y="-2544181"/>
              <a:ext cx="6211621" cy="504190"/>
            </a:xfrm>
            <a:prstGeom prst="rect">
              <a:avLst/>
            </a:prstGeom>
            <a:noFill/>
            <a:ln w="3810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dirty="0">
                <a:ln>
                  <a:noFill/>
                </a:ln>
                <a:solidFill>
                  <a:schemeClr val="tx1"/>
                </a:solidFill>
                <a:effectLst/>
                <a:latin typeface="Verdana" panose="020B0604030504040204" pitchFamily="34" charset="0"/>
              </a:endParaRPr>
            </a:p>
          </p:txBody>
        </p:sp>
        <p:sp>
          <p:nvSpPr>
            <p:cNvPr id="33" name="TextBox 32"/>
            <p:cNvSpPr txBox="1"/>
            <p:nvPr/>
          </p:nvSpPr>
          <p:spPr>
            <a:xfrm>
              <a:off x="924306" y="1588032"/>
              <a:ext cx="6842933" cy="1815882"/>
            </a:xfrm>
            <a:prstGeom prst="rect">
              <a:avLst/>
            </a:prstGeom>
            <a:solidFill>
              <a:schemeClr val="accent1">
                <a:lumMod val="20000"/>
                <a:lumOff val="80000"/>
              </a:schemeClr>
            </a:solidFill>
            <a:ln>
              <a:noFill/>
            </a:ln>
          </p:spPr>
          <p:txBody>
            <a:bodyPr wrap="none" rtlCol="0">
              <a:spAutoFit/>
            </a:bodyPr>
            <a:lstStyle/>
            <a:p>
              <a:pPr algn="r"/>
              <a:r>
                <a:rPr lang="en-US" sz="2800" dirty="0">
                  <a:solidFill>
                    <a:schemeClr val="accent4"/>
                  </a:solidFill>
                  <a:latin typeface="Comic Sans MS" panose="030F0702030302020204" pitchFamily="64" charset="0"/>
                </a:rPr>
                <a:t>Documentation comment </a:t>
              </a:r>
            </a:p>
            <a:p>
              <a:pPr algn="r"/>
              <a:r>
                <a:rPr lang="en-US" sz="2800" dirty="0">
                  <a:solidFill>
                    <a:schemeClr val="accent4"/>
                  </a:solidFill>
                  <a:latin typeface="Comic Sans MS" panose="030F0702030302020204" pitchFamily="64" charset="0"/>
                </a:rPr>
                <a:t>(</a:t>
              </a:r>
              <a:r>
                <a:rPr lang="en-US" sz="2800" b="1" dirty="0">
                  <a:solidFill>
                    <a:schemeClr val="accent4"/>
                  </a:solidFill>
                  <a:latin typeface="Comic Sans MS" panose="030F0702030302020204" pitchFamily="64" charset="0"/>
                </a:rPr>
                <a:t>docstring</a:t>
              </a:r>
              <a:r>
                <a:rPr lang="en-US" sz="2800" dirty="0">
                  <a:solidFill>
                    <a:schemeClr val="accent4"/>
                  </a:solidFill>
                  <a:latin typeface="Comic Sans MS" panose="030F0702030302020204" pitchFamily="64" charset="0"/>
                </a:rPr>
                <a:t>), type             </a:t>
              </a:r>
            </a:p>
            <a:p>
              <a:pPr algn="r"/>
              <a:r>
                <a:rPr lang="en-US" sz="2800" dirty="0">
                  <a:solidFill>
                    <a:schemeClr val="accent4"/>
                  </a:solidFill>
                  <a:latin typeface="Comic Sans MS" panose="030F0702030302020204" pitchFamily="64" charset="0"/>
                </a:rPr>
                <a:t>help &lt;function-name&gt;       </a:t>
              </a:r>
            </a:p>
            <a:p>
              <a:pPr algn="r"/>
              <a:r>
                <a:rPr lang="en-US" sz="2800" dirty="0">
                  <a:solidFill>
                    <a:schemeClr val="accent4"/>
                  </a:solidFill>
                  <a:latin typeface="Comic Sans MS" panose="030F0702030302020204" pitchFamily="64" charset="0"/>
                </a:rPr>
                <a:t>on prompt to get help for the function</a:t>
              </a:r>
            </a:p>
          </p:txBody>
        </p:sp>
        <p:cxnSp>
          <p:nvCxnSpPr>
            <p:cNvPr id="34" name="Curved Connector 33"/>
            <p:cNvCxnSpPr>
              <a:stCxn id="33" idx="3"/>
            </p:cNvCxnSpPr>
            <p:nvPr/>
          </p:nvCxnSpPr>
          <p:spPr bwMode="auto">
            <a:xfrm flipH="1" flipV="1">
              <a:off x="4718024" y="-2034195"/>
              <a:ext cx="3049214" cy="4530168"/>
            </a:xfrm>
            <a:prstGeom prst="curvedConnector4">
              <a:avLst>
                <a:gd name="adj1" fmla="val -7741"/>
                <a:gd name="adj2" fmla="val 60021"/>
              </a:avLst>
            </a:prstGeom>
            <a:noFill/>
            <a:ln w="34925" cap="flat" cmpd="sng" algn="ctr">
              <a:solidFill>
                <a:srgbClr val="FF0000"/>
              </a:solidFill>
              <a:prstDash val="solid"/>
              <a:round/>
              <a:headEnd type="none" w="med" len="med"/>
              <a:tailEnd type="arrow"/>
            </a:ln>
            <a:effectLst/>
          </p:spPr>
        </p:cxnSp>
      </p:grpSp>
      <p:sp>
        <p:nvSpPr>
          <p:cNvPr id="6" name="Rectangle 5"/>
          <p:cNvSpPr/>
          <p:nvPr/>
        </p:nvSpPr>
        <p:spPr>
          <a:xfrm>
            <a:off x="2237876" y="4943557"/>
            <a:ext cx="2182438" cy="136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p:cNvGrpSpPr/>
          <p:nvPr/>
        </p:nvGrpSpPr>
        <p:grpSpPr>
          <a:xfrm>
            <a:off x="86985" y="3699029"/>
            <a:ext cx="4196983" cy="2322259"/>
            <a:chOff x="2448396" y="324029"/>
            <a:chExt cx="4196983" cy="2322259"/>
          </a:xfrm>
        </p:grpSpPr>
        <p:sp>
          <p:nvSpPr>
            <p:cNvPr id="59" name="TextBox 58"/>
            <p:cNvSpPr txBox="1"/>
            <p:nvPr/>
          </p:nvSpPr>
          <p:spPr>
            <a:xfrm>
              <a:off x="2448396" y="1692181"/>
              <a:ext cx="4196983" cy="954107"/>
            </a:xfrm>
            <a:prstGeom prst="rect">
              <a:avLst/>
            </a:prstGeom>
            <a:solidFill>
              <a:schemeClr val="accent1">
                <a:lumMod val="20000"/>
                <a:lumOff val="80000"/>
              </a:schemeClr>
            </a:solidFill>
            <a:ln w="9525">
              <a:solidFill>
                <a:schemeClr val="tx2"/>
              </a:solidFill>
            </a:ln>
          </p:spPr>
          <p:txBody>
            <a:bodyPr wrap="none" rtlCol="0">
              <a:spAutoFit/>
            </a:bodyPr>
            <a:lstStyle/>
            <a:p>
              <a:r>
                <a:rPr lang="en-US" sz="2800" dirty="0">
                  <a:solidFill>
                    <a:schemeClr val="accent4"/>
                  </a:solidFill>
                  <a:latin typeface="Comic Sans MS" panose="030F0702030302020204" pitchFamily="64" charset="0"/>
                </a:rPr>
                <a:t>Call to the function.</a:t>
              </a:r>
            </a:p>
            <a:p>
              <a:r>
                <a:rPr lang="en-US" sz="2800" dirty="0">
                  <a:solidFill>
                    <a:schemeClr val="accent4"/>
                  </a:solidFill>
                  <a:latin typeface="Comic Sans MS" panose="030F0702030302020204" pitchFamily="64" charset="0"/>
                </a:rPr>
                <a:t>Actual args are 6 and 4.</a:t>
              </a:r>
            </a:p>
          </p:txBody>
        </p:sp>
        <p:cxnSp>
          <p:nvCxnSpPr>
            <p:cNvPr id="60" name="Curved Connector 59"/>
            <p:cNvCxnSpPr>
              <a:stCxn id="59" idx="0"/>
              <a:endCxn id="61" idx="2"/>
            </p:cNvCxnSpPr>
            <p:nvPr/>
          </p:nvCxnSpPr>
          <p:spPr bwMode="auto">
            <a:xfrm rot="16200000" flipV="1">
              <a:off x="3669122" y="814415"/>
              <a:ext cx="864096" cy="891436"/>
            </a:xfrm>
            <a:prstGeom prst="curvedConnector3">
              <a:avLst>
                <a:gd name="adj1" fmla="val 50000"/>
              </a:avLst>
            </a:prstGeom>
            <a:noFill/>
            <a:ln w="34925" cap="flat" cmpd="sng" algn="ctr">
              <a:solidFill>
                <a:srgbClr val="FF0000"/>
              </a:solidFill>
              <a:prstDash val="solid"/>
              <a:round/>
              <a:headEnd type="none" w="med" len="med"/>
              <a:tailEnd type="arrow"/>
            </a:ln>
            <a:effectLst/>
          </p:spPr>
        </p:cxnSp>
        <p:sp>
          <p:nvSpPr>
            <p:cNvPr id="61" name="Rectangle 60"/>
            <p:cNvSpPr/>
            <p:nvPr/>
          </p:nvSpPr>
          <p:spPr bwMode="auto">
            <a:xfrm>
              <a:off x="2568254" y="324029"/>
              <a:ext cx="2174395" cy="504056"/>
            </a:xfrm>
            <a:prstGeom prst="rect">
              <a:avLst/>
            </a:prstGeom>
            <a:noFill/>
            <a:ln w="349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90000"/>
                </a:lnSpc>
                <a:spcBef>
                  <a:spcPct val="25000"/>
                </a:spcBef>
                <a:spcAft>
                  <a:spcPct val="0"/>
                </a:spcAft>
                <a:buClr>
                  <a:schemeClr val="bg1"/>
                </a:buClr>
                <a:buSzPct val="100000"/>
                <a:buFont typeface="Wingdings" panose="05000000000000000000" pitchFamily="2" charset="2"/>
                <a:buChar char="•"/>
              </a:pPr>
              <a:endParaRPr kumimoji="0" lang="en-US" sz="2000" b="0" i="0" u="none" strike="noStrike" cap="none" normalizeH="0" baseline="0" dirty="0">
                <a:ln>
                  <a:noFill/>
                </a:ln>
                <a:solidFill>
                  <a:schemeClr val="tx1"/>
                </a:solidFill>
                <a:effectLst/>
                <a:latin typeface="Verdana" panose="020B060403050404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000"/>
                                        <p:tgtEl>
                                          <p:spTgt spid="31"/>
                                        </p:tgtEl>
                                      </p:cBhvr>
                                    </p:animEffect>
                                    <p:anim calcmode="lin" valueType="num">
                                      <p:cBhvr>
                                        <p:cTn id="29" dur="1000" fill="hold"/>
                                        <p:tgtEl>
                                          <p:spTgt spid="31"/>
                                        </p:tgtEl>
                                        <p:attrNameLst>
                                          <p:attrName>ppt_x</p:attrName>
                                        </p:attrNameLst>
                                      </p:cBhvr>
                                      <p:tavLst>
                                        <p:tav tm="0">
                                          <p:val>
                                            <p:strVal val="#ppt_x"/>
                                          </p:val>
                                        </p:tav>
                                        <p:tav tm="100000">
                                          <p:val>
                                            <p:strVal val="#ppt_x"/>
                                          </p:val>
                                        </p:tav>
                                      </p:tavLst>
                                    </p:anim>
                                    <p:anim calcmode="lin" valueType="num">
                                      <p:cBhvr>
                                        <p:cTn id="3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1000"/>
                                        <p:tgtEl>
                                          <p:spTgt spid="50"/>
                                        </p:tgtEl>
                                      </p:cBhvr>
                                    </p:animEffect>
                                    <p:anim calcmode="lin" valueType="num">
                                      <p:cBhvr>
                                        <p:cTn id="36" dur="1000" fill="hold"/>
                                        <p:tgtEl>
                                          <p:spTgt spid="50"/>
                                        </p:tgtEl>
                                        <p:attrNameLst>
                                          <p:attrName>ppt_x</p:attrName>
                                        </p:attrNameLst>
                                      </p:cBhvr>
                                      <p:tavLst>
                                        <p:tav tm="0">
                                          <p:val>
                                            <p:strVal val="#ppt_x"/>
                                          </p:val>
                                        </p:tav>
                                        <p:tav tm="100000">
                                          <p:val>
                                            <p:strVal val="#ppt_x"/>
                                          </p:val>
                                        </p:tav>
                                      </p:tavLst>
                                    </p:anim>
                                    <p:anim calcmode="lin" valueType="num">
                                      <p:cBhvr>
                                        <p:cTn id="37"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1000"/>
                                        <p:tgtEl>
                                          <p:spTgt spid="58"/>
                                        </p:tgtEl>
                                      </p:cBhvr>
                                    </p:animEffect>
                                    <p:anim calcmode="lin" valueType="num">
                                      <p:cBhvr>
                                        <p:cTn id="43" dur="1000" fill="hold"/>
                                        <p:tgtEl>
                                          <p:spTgt spid="58"/>
                                        </p:tgtEl>
                                        <p:attrNameLst>
                                          <p:attrName>ppt_x</p:attrName>
                                        </p:attrNameLst>
                                      </p:cBhvr>
                                      <p:tavLst>
                                        <p:tav tm="0">
                                          <p:val>
                                            <p:strVal val="#ppt_x"/>
                                          </p:val>
                                        </p:tav>
                                        <p:tav tm="100000">
                                          <p:val>
                                            <p:strVal val="#ppt_x"/>
                                          </p:val>
                                        </p:tav>
                                      </p:tavLst>
                                    </p:anim>
                                    <p:anim calcmode="lin" valueType="num">
                                      <p:cBhvr>
                                        <p:cTn id="44"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E009EA1-6067-4D81-97EE-F885C9FC8567}" type="datetime7">
              <a:rPr lang="en-US" smtClean="0"/>
              <a:t>Dec-23</a:t>
            </a:fld>
            <a:endParaRPr lang="hi-IN"/>
          </a:p>
        </p:txBody>
      </p:sp>
      <p:sp>
        <p:nvSpPr>
          <p:cNvPr id="6" name="Footer Placeholder 5"/>
          <p:cNvSpPr>
            <a:spLocks noGrp="1"/>
          </p:cNvSpPr>
          <p:nvPr>
            <p:ph type="ftr" sz="quarter" idx="11"/>
          </p:nvPr>
        </p:nvSpPr>
        <p:spPr/>
        <p:txBody>
          <a:bodyPr/>
          <a:lstStyle/>
          <a:p>
            <a:r>
              <a:rPr lang="en-US" dirty="0"/>
              <a:t>Programming, Functions</a:t>
            </a:r>
            <a:endParaRPr lang="hi-IN"/>
          </a:p>
        </p:txBody>
      </p:sp>
      <p:sp>
        <p:nvSpPr>
          <p:cNvPr id="5" name="Slide Number Placeholder 4"/>
          <p:cNvSpPr>
            <a:spLocks noGrp="1"/>
          </p:cNvSpPr>
          <p:nvPr>
            <p:ph type="sldNum" sz="quarter" idx="12"/>
          </p:nvPr>
        </p:nvSpPr>
        <p:spPr/>
        <p:txBody>
          <a:bodyPr/>
          <a:lstStyle/>
          <a:p>
            <a:fld id="{65DBF2DD-4017-400A-B431-6CDAD3069103}" type="slidenum">
              <a:rPr lang="hi-IN" smtClean="0"/>
              <a:t>52</a:t>
            </a:fld>
            <a:endParaRPr lang="hi-IN"/>
          </a:p>
        </p:txBody>
      </p:sp>
      <p:sp>
        <p:nvSpPr>
          <p:cNvPr id="9" name="TextBox 8"/>
          <p:cNvSpPr txBox="1"/>
          <p:nvPr/>
        </p:nvSpPr>
        <p:spPr>
          <a:xfrm>
            <a:off x="323528" y="116632"/>
            <a:ext cx="8566472" cy="3046988"/>
          </a:xfrm>
          <a:prstGeom prst="rect">
            <a:avLst/>
          </a:prstGeom>
          <a:solidFill>
            <a:srgbClr val="A6EDA3"/>
          </a:solidFill>
        </p:spPr>
        <p:txBody>
          <a:bodyPr wrap="square">
            <a:spAutoFit/>
          </a:bodyPr>
          <a:lstStyle/>
          <a:p>
            <a:pPr eaLnBrk="0" hangingPunct="0">
              <a:defRPr/>
            </a:pPr>
            <a:r>
              <a:rPr lang="en-US" sz="3200" dirty="0">
                <a:solidFill>
                  <a:srgbClr val="C00000"/>
                </a:solidFill>
                <a:ea typeface="MS PGothic" panose="020B0600070205080204" pitchFamily="32" charset="-128"/>
              </a:rPr>
              <a:t>def max (a, b):</a:t>
            </a:r>
          </a:p>
          <a:p>
            <a:pPr eaLnBrk="0" hangingPunct="0">
              <a:defRPr/>
            </a:pPr>
            <a:r>
              <a:rPr lang="en-US" sz="3200" dirty="0">
                <a:solidFill>
                  <a:srgbClr val="C00000"/>
                </a:solidFill>
                <a:ea typeface="MS PGothic" panose="020B0600070205080204" pitchFamily="32" charset="-128"/>
              </a:rPr>
              <a:t>   ‘‘‘return maximum among a and b’’’</a:t>
            </a:r>
          </a:p>
          <a:p>
            <a:pPr eaLnBrk="0" hangingPunct="0">
              <a:defRPr/>
            </a:pPr>
            <a:r>
              <a:rPr lang="en-US" sz="3200" dirty="0">
                <a:ea typeface="MS PGothic" panose="020B0600070205080204" pitchFamily="32" charset="-128"/>
              </a:rPr>
              <a:t>   if (a &gt; b): </a:t>
            </a:r>
          </a:p>
          <a:p>
            <a:pPr eaLnBrk="0" hangingPunct="0">
              <a:defRPr/>
            </a:pPr>
            <a:r>
              <a:rPr lang="en-US" sz="3200" dirty="0">
                <a:ea typeface="MS PGothic" panose="020B0600070205080204" pitchFamily="32" charset="-128"/>
              </a:rPr>
              <a:t>       </a:t>
            </a:r>
            <a:r>
              <a:rPr lang="en-US" sz="3200" dirty="0">
                <a:solidFill>
                  <a:srgbClr val="C00000"/>
                </a:solidFill>
                <a:ea typeface="MS PGothic" panose="020B0600070205080204" pitchFamily="32" charset="-128"/>
              </a:rPr>
              <a:t>return a</a:t>
            </a:r>
            <a:endParaRPr lang="en-US" sz="3200" dirty="0">
              <a:ea typeface="MS PGothic" panose="020B0600070205080204" pitchFamily="32" charset="-128"/>
            </a:endParaRPr>
          </a:p>
          <a:p>
            <a:pPr eaLnBrk="0" hangingPunct="0">
              <a:defRPr/>
            </a:pPr>
            <a:r>
              <a:rPr lang="en-US" sz="3200" dirty="0">
                <a:ea typeface="MS PGothic" panose="020B0600070205080204" pitchFamily="32" charset="-128"/>
                <a:cs typeface="Arial" panose="020B0604020202020204" pitchFamily="34" charset="0"/>
              </a:rPr>
              <a:t>  else</a:t>
            </a:r>
            <a:r>
              <a:rPr lang="en-US" sz="3200" dirty="0">
                <a:ea typeface="MS PGothic" panose="020B0600070205080204" pitchFamily="32" charset="-128"/>
              </a:rPr>
              <a:t>:</a:t>
            </a:r>
          </a:p>
          <a:p>
            <a:pPr eaLnBrk="0" hangingPunct="0">
              <a:defRPr/>
            </a:pPr>
            <a:r>
              <a:rPr lang="en-US" sz="3200" dirty="0">
                <a:solidFill>
                  <a:srgbClr val="C00000"/>
                </a:solidFill>
                <a:ea typeface="MS PGothic" panose="020B0600070205080204" pitchFamily="32" charset="-128"/>
              </a:rPr>
              <a:t>       return b</a:t>
            </a:r>
            <a:r>
              <a:rPr lang="en-US" sz="3200" dirty="0">
                <a:ea typeface="MS PGothic" panose="020B0600070205080204" pitchFamily="32" charset="-128"/>
              </a:rPr>
              <a:t>	</a:t>
            </a:r>
            <a:endParaRPr lang="en-US" sz="3200" dirty="0">
              <a:solidFill>
                <a:srgbClr val="C00000"/>
              </a:solidFill>
              <a:ea typeface="MS PGothic" panose="020B0600070205080204" pitchFamily="32" charset="-128"/>
            </a:endParaRPr>
          </a:p>
        </p:txBody>
      </p:sp>
      <p:sp>
        <p:nvSpPr>
          <p:cNvPr id="2" name="Rectangle 1"/>
          <p:cNvSpPr/>
          <p:nvPr/>
        </p:nvSpPr>
        <p:spPr>
          <a:xfrm>
            <a:off x="324240" y="3645024"/>
            <a:ext cx="8565759" cy="2376264"/>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2">
                    <a:lumMod val="50000"/>
                  </a:schemeClr>
                </a:solidFill>
                <a:latin typeface="Bodoni MT" panose="02070603080606020203" pitchFamily="18" charset="0"/>
              </a:rPr>
              <a:t>In[3] : </a:t>
            </a:r>
            <a:r>
              <a:rPr lang="en-US" sz="3200" dirty="0">
                <a:solidFill>
                  <a:schemeClr val="tx2">
                    <a:lumMod val="50000"/>
                  </a:schemeClr>
                </a:solidFill>
              </a:rPr>
              <a:t>help(max)</a:t>
            </a:r>
          </a:p>
          <a:p>
            <a:r>
              <a:rPr lang="en-US" sz="3200" dirty="0">
                <a:solidFill>
                  <a:schemeClr val="tx2">
                    <a:lumMod val="50000"/>
                  </a:schemeClr>
                </a:solidFill>
              </a:rPr>
              <a:t>Help on function max in module __main__:</a:t>
            </a:r>
          </a:p>
          <a:p>
            <a:endParaRPr lang="en-US" sz="3200" dirty="0">
              <a:solidFill>
                <a:schemeClr val="tx2">
                  <a:lumMod val="50000"/>
                </a:schemeClr>
              </a:solidFill>
            </a:endParaRPr>
          </a:p>
          <a:p>
            <a:r>
              <a:rPr lang="en-US" sz="3200" dirty="0">
                <a:solidFill>
                  <a:schemeClr val="tx2">
                    <a:lumMod val="50000"/>
                  </a:schemeClr>
                </a:solidFill>
              </a:rPr>
              <a:t>max(a, b)</a:t>
            </a:r>
          </a:p>
          <a:p>
            <a:r>
              <a:rPr lang="en-US" sz="3200" dirty="0">
                <a:solidFill>
                  <a:schemeClr val="tx2">
                    <a:lumMod val="50000"/>
                  </a:schemeClr>
                </a:solidFill>
              </a:rPr>
              <a:t>    return maximum among a and 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US" dirty="0"/>
              <a:t>Keyword Arguments</a:t>
            </a:r>
          </a:p>
        </p:txBody>
      </p:sp>
      <p:sp>
        <p:nvSpPr>
          <p:cNvPr id="4" name="Date Placeholder 3"/>
          <p:cNvSpPr>
            <a:spLocks noGrp="1"/>
          </p:cNvSpPr>
          <p:nvPr>
            <p:ph type="dt" sz="half" idx="10"/>
          </p:nvPr>
        </p:nvSpPr>
        <p:spPr/>
        <p:txBody>
          <a:bodyPr/>
          <a:lstStyle/>
          <a:p>
            <a:fld id="{363F3E28-AEDC-4BA6-B317-0D8168084AED}" type="datetime7">
              <a:rPr lang="en-US" smtClean="0"/>
              <a:t>Dec-23</a:t>
            </a:fld>
            <a:endParaRPr lang="hi-IN"/>
          </a:p>
        </p:txBody>
      </p:sp>
      <p:sp>
        <p:nvSpPr>
          <p:cNvPr id="6" name="Footer Placeholder 5"/>
          <p:cNvSpPr>
            <a:spLocks noGrp="1"/>
          </p:cNvSpPr>
          <p:nvPr>
            <p:ph type="ftr" sz="quarter" idx="11"/>
          </p:nvPr>
        </p:nvSpPr>
        <p:spPr/>
        <p:txBody>
          <a:bodyPr/>
          <a:lstStyle/>
          <a:p>
            <a:r>
              <a:rPr lang="en-US" dirty="0"/>
              <a:t>Programming, Functions</a:t>
            </a:r>
            <a:endParaRPr lang="hi-IN"/>
          </a:p>
        </p:txBody>
      </p:sp>
      <p:sp>
        <p:nvSpPr>
          <p:cNvPr id="5" name="Slide Number Placeholder 4"/>
          <p:cNvSpPr>
            <a:spLocks noGrp="1"/>
          </p:cNvSpPr>
          <p:nvPr>
            <p:ph type="sldNum" sz="quarter" idx="12"/>
          </p:nvPr>
        </p:nvSpPr>
        <p:spPr/>
        <p:txBody>
          <a:bodyPr/>
          <a:lstStyle/>
          <a:p>
            <a:fld id="{65DBF2DD-4017-400A-B431-6CDAD3069103}" type="slidenum">
              <a:rPr lang="hi-IN" smtClean="0"/>
              <a:t>53</a:t>
            </a:fld>
            <a:endParaRPr lang="hi-IN"/>
          </a:p>
        </p:txBody>
      </p:sp>
      <p:sp>
        <p:nvSpPr>
          <p:cNvPr id="7" name="TextBox 4"/>
          <p:cNvSpPr txBox="1"/>
          <p:nvPr/>
        </p:nvSpPr>
        <p:spPr>
          <a:xfrm>
            <a:off x="324485" y="980728"/>
            <a:ext cx="6983819" cy="2554545"/>
          </a:xfrm>
          <a:prstGeom prst="rect">
            <a:avLst/>
          </a:prstGeom>
          <a:solidFill>
            <a:schemeClr val="accent1">
              <a:lumMod val="20000"/>
              <a:lumOff val="80000"/>
            </a:schemeClr>
          </a:solidFill>
        </p:spPr>
        <p:txBody>
          <a:bodyPr wrap="square">
            <a:spAutoFit/>
          </a:bodyPr>
          <a:lstStyle/>
          <a:p>
            <a:pPr eaLnBrk="0" hangingPunct="0">
              <a:defRPr/>
            </a:pPr>
            <a:r>
              <a:rPr lang="en-US" sz="3200" dirty="0">
                <a:ea typeface="MS PGothic" panose="020B0600070205080204" pitchFamily="32" charset="-128"/>
              </a:rPr>
              <a:t>def printName(first, last, initials) :</a:t>
            </a:r>
          </a:p>
          <a:p>
            <a:pPr eaLnBrk="0" hangingPunct="0">
              <a:defRPr/>
            </a:pPr>
            <a:r>
              <a:rPr lang="en-US" sz="3200" dirty="0">
                <a:ea typeface="MS PGothic" panose="020B0600070205080204" pitchFamily="32" charset="-128"/>
              </a:rPr>
              <a:t>   if initials:</a:t>
            </a:r>
          </a:p>
          <a:p>
            <a:pPr eaLnBrk="0" hangingPunct="0">
              <a:defRPr/>
            </a:pPr>
            <a:r>
              <a:rPr lang="en-US" sz="3200" dirty="0">
                <a:ea typeface="MS PGothic" panose="020B0600070205080204" pitchFamily="32" charset="-128"/>
              </a:rPr>
              <a:t>      print (first[0] + '. ' + last[0] + '.')</a:t>
            </a:r>
          </a:p>
          <a:p>
            <a:pPr eaLnBrk="0" hangingPunct="0">
              <a:defRPr/>
            </a:pPr>
            <a:r>
              <a:rPr lang="en-US" sz="3200" dirty="0">
                <a:ea typeface="MS PGothic" panose="020B0600070205080204" pitchFamily="32" charset="-128"/>
                <a:cs typeface="Arial" panose="020B0604020202020204" pitchFamily="34" charset="0"/>
              </a:rPr>
              <a:t>   else:</a:t>
            </a:r>
          </a:p>
          <a:p>
            <a:pPr eaLnBrk="0" hangingPunct="0">
              <a:defRPr/>
            </a:pPr>
            <a:r>
              <a:rPr lang="en-US" sz="3200" dirty="0">
                <a:ea typeface="MS PGothic" panose="020B0600070205080204" pitchFamily="32" charset="-128"/>
                <a:cs typeface="Arial" panose="020B0604020202020204" pitchFamily="34" charset="0"/>
              </a:rPr>
              <a:t>     </a:t>
            </a:r>
            <a:r>
              <a:rPr lang="en-US" sz="3200" dirty="0">
                <a:ea typeface="MS PGothic" panose="020B0600070205080204" pitchFamily="32" charset="-128"/>
              </a:rPr>
              <a:t> print (first, last)</a:t>
            </a:r>
          </a:p>
        </p:txBody>
      </p:sp>
      <p:graphicFrame>
        <p:nvGraphicFramePr>
          <p:cNvPr id="9" name="Table 8"/>
          <p:cNvGraphicFramePr/>
          <p:nvPr/>
        </p:nvGraphicFramePr>
        <p:xfrm>
          <a:off x="330835" y="3642360"/>
          <a:ext cx="8566150" cy="2164080"/>
        </p:xfrm>
        <a:graphic>
          <a:graphicData uri="http://schemas.openxmlformats.org/drawingml/2006/table">
            <a:tbl>
              <a:tblPr firstRow="1">
                <a:tableStyleId>{775DCB02-9BB8-47FD-8907-85C794F793BA}</a:tableStyleId>
              </a:tblPr>
              <a:tblGrid>
                <a:gridCol w="6630670">
                  <a:extLst>
                    <a:ext uri="{9D8B030D-6E8A-4147-A177-3AD203B41FA5}">
                      <a16:colId xmlns:a16="http://schemas.microsoft.com/office/drawing/2014/main" val="20000"/>
                    </a:ext>
                  </a:extLst>
                </a:gridCol>
                <a:gridCol w="1935480">
                  <a:extLst>
                    <a:ext uri="{9D8B030D-6E8A-4147-A177-3AD203B41FA5}">
                      <a16:colId xmlns:a16="http://schemas.microsoft.com/office/drawing/2014/main" val="20001"/>
                    </a:ext>
                  </a:extLst>
                </a:gridCol>
              </a:tblGrid>
              <a:tr h="0">
                <a:tc>
                  <a:txBody>
                    <a:bodyPr/>
                    <a:lstStyle/>
                    <a:p>
                      <a:pPr>
                        <a:buNone/>
                      </a:pPr>
                      <a:r>
                        <a:rPr lang="en-US" sz="3200" dirty="0"/>
                        <a:t>Call</a:t>
                      </a:r>
                    </a:p>
                  </a:txBody>
                  <a:tcPr/>
                </a:tc>
                <a:tc>
                  <a:txBody>
                    <a:bodyPr/>
                    <a:lstStyle/>
                    <a:p>
                      <a:pPr>
                        <a:buNone/>
                      </a:pPr>
                      <a:r>
                        <a:rPr lang="en-US" sz="3200" dirty="0"/>
                        <a:t>Output</a:t>
                      </a:r>
                    </a:p>
                  </a:txBody>
                  <a:tcPr/>
                </a:tc>
                <a:extLst>
                  <a:ext uri="{0D108BD9-81ED-4DB2-BD59-A6C34878D82A}">
                    <a16:rowId xmlns:a16="http://schemas.microsoft.com/office/drawing/2014/main" val="10000"/>
                  </a:ext>
                </a:extLst>
              </a:tr>
              <a:tr h="381000">
                <a:tc>
                  <a:txBody>
                    <a:bodyPr/>
                    <a:lstStyle/>
                    <a:p>
                      <a:pPr>
                        <a:buNone/>
                      </a:pPr>
                      <a:r>
                        <a:rPr lang="en-US" sz="2000" dirty="0">
                          <a:solidFill>
                            <a:schemeClr val="tx1"/>
                          </a:solidFill>
                        </a:rPr>
                        <a:t>printName('Acads', 'Institute', False)</a:t>
                      </a:r>
                    </a:p>
                  </a:txBody>
                  <a:tcPr/>
                </a:tc>
                <a:tc>
                  <a:txBody>
                    <a:bodyPr/>
                    <a:lstStyle/>
                    <a:p>
                      <a:pPr>
                        <a:buNone/>
                      </a:pPr>
                      <a:r>
                        <a:rPr lang="en-US" sz="2000" dirty="0">
                          <a:solidFill>
                            <a:schemeClr val="tx1"/>
                          </a:solidFill>
                        </a:rPr>
                        <a:t>Acads Institute</a:t>
                      </a:r>
                    </a:p>
                  </a:txBody>
                  <a:tcPr/>
                </a:tc>
                <a:extLst>
                  <a:ext uri="{0D108BD9-81ED-4DB2-BD59-A6C34878D82A}">
                    <a16:rowId xmlns:a16="http://schemas.microsoft.com/office/drawing/2014/main" val="10001"/>
                  </a:ext>
                </a:extLst>
              </a:tr>
              <a:tr h="381000">
                <a:tc>
                  <a:txBody>
                    <a:bodyPr/>
                    <a:lstStyle/>
                    <a:p>
                      <a:pPr>
                        <a:buNone/>
                      </a:pPr>
                      <a:r>
                        <a:rPr lang="en-US" sz="2000" dirty="0">
                          <a:solidFill>
                            <a:schemeClr val="tx1"/>
                          </a:solidFill>
                        </a:rPr>
                        <a:t>printName('Acads', 'Institute', True)</a:t>
                      </a:r>
                    </a:p>
                  </a:txBody>
                  <a:tcPr/>
                </a:tc>
                <a:tc>
                  <a:txBody>
                    <a:bodyPr/>
                    <a:lstStyle/>
                    <a:p>
                      <a:pPr>
                        <a:buNone/>
                      </a:pPr>
                      <a:r>
                        <a:rPr lang="en-US" sz="2000" dirty="0">
                          <a:solidFill>
                            <a:schemeClr val="tx1"/>
                          </a:solidFill>
                        </a:rPr>
                        <a:t>A. I.</a:t>
                      </a:r>
                    </a:p>
                  </a:txBody>
                  <a:tcPr/>
                </a:tc>
                <a:extLst>
                  <a:ext uri="{0D108BD9-81ED-4DB2-BD59-A6C34878D82A}">
                    <a16:rowId xmlns:a16="http://schemas.microsoft.com/office/drawing/2014/main" val="10002"/>
                  </a:ext>
                </a:extLst>
              </a:tr>
              <a:tr h="381000">
                <a:tc>
                  <a:txBody>
                    <a:bodyPr/>
                    <a:lstStyle/>
                    <a:p>
                      <a:pPr>
                        <a:buNone/>
                      </a:pPr>
                      <a:r>
                        <a:rPr lang="en-US" sz="2000" dirty="0">
                          <a:solidFill>
                            <a:schemeClr val="tx1"/>
                          </a:solidFill>
                          <a:sym typeface="+mn-ea"/>
                        </a:rPr>
                        <a:t>printName(last='Institute', initials=False, first='Acads')</a:t>
                      </a:r>
                    </a:p>
                  </a:txBody>
                  <a:tcPr/>
                </a:tc>
                <a:tc>
                  <a:txBody>
                    <a:bodyPr/>
                    <a:lstStyle/>
                    <a:p>
                      <a:pPr>
                        <a:buNone/>
                      </a:pPr>
                      <a:r>
                        <a:rPr lang="en-US" sz="2000" dirty="0">
                          <a:solidFill>
                            <a:schemeClr val="tx1"/>
                          </a:solidFill>
                          <a:sym typeface="+mn-ea"/>
                        </a:rPr>
                        <a:t>Acads Institute</a:t>
                      </a:r>
                    </a:p>
                  </a:txBody>
                  <a:tcPr/>
                </a:tc>
                <a:extLst>
                  <a:ext uri="{0D108BD9-81ED-4DB2-BD59-A6C34878D82A}">
                    <a16:rowId xmlns:a16="http://schemas.microsoft.com/office/drawing/2014/main" val="10003"/>
                  </a:ext>
                </a:extLst>
              </a:tr>
              <a:tr h="381000">
                <a:tc>
                  <a:txBody>
                    <a:bodyPr/>
                    <a:lstStyle/>
                    <a:p>
                      <a:pPr>
                        <a:buNone/>
                      </a:pPr>
                      <a:r>
                        <a:rPr lang="en-US" sz="2000" dirty="0">
                          <a:solidFill>
                            <a:schemeClr val="tx1"/>
                          </a:solidFill>
                          <a:sym typeface="+mn-ea"/>
                        </a:rPr>
                        <a:t>printName('Acads', initials=True, last='Institute')</a:t>
                      </a:r>
                    </a:p>
                  </a:txBody>
                  <a:tcPr/>
                </a:tc>
                <a:tc>
                  <a:txBody>
                    <a:bodyPr/>
                    <a:lstStyle/>
                    <a:p>
                      <a:pPr>
                        <a:buNone/>
                      </a:pPr>
                      <a:r>
                        <a:rPr lang="en-US" sz="2000" dirty="0">
                          <a:solidFill>
                            <a:schemeClr val="tx1"/>
                          </a:solidFill>
                        </a:rPr>
                        <a:t>A. I.</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323849" y="4581376"/>
            <a:ext cx="8582025" cy="431800"/>
          </a:xfrm>
          <a:prstGeom prst="rect">
            <a:avLst/>
          </a:prstGeom>
          <a:solidFill>
            <a:schemeClr val="accent4">
              <a:lumMod val="20000"/>
              <a:lumOff val="80000"/>
            </a:schemeClr>
          </a:solidFill>
          <a:ln w="9525" cap="flat" cmpd="sng" algn="ctr">
            <a:solidFill>
              <a:schemeClr val="tx1">
                <a:lumMod val="75000"/>
              </a:schemeClr>
            </a:solidFill>
            <a:prstDash val="solid"/>
            <a:round/>
            <a:headEnd type="none" w="med" len="med"/>
            <a:tailEnd type="none" w="med" len="med"/>
          </a:ln>
        </p:spPr>
        <p:txBody>
          <a:bodyPr vert="horz" wrap="square" lIns="91440" tIns="45720" rIns="91440" bIns="45720" numCol="1" anchor="t" anchorCtr="0" compatLnSpc="1">
            <a:noAutofit/>
          </a:bodyPr>
          <a:lstStyle/>
          <a:p>
            <a:pPr lvl="0" algn="l" fontAlgn="base">
              <a:lnSpc>
                <a:spcPct val="90000"/>
              </a:lnSpc>
              <a:spcBef>
                <a:spcPct val="25000"/>
              </a:spcBef>
              <a:buClr>
                <a:schemeClr val="bg1"/>
              </a:buClr>
              <a:buFont typeface="Wingdings" panose="05000000000000000000" pitchFamily="2" charset="2"/>
            </a:pPr>
            <a:endParaRPr lang="en-US" sz="2000" dirty="0">
              <a:ln>
                <a:noFill/>
              </a:ln>
              <a:latin typeface="Verdana" panose="020B0604030504040204" pitchFamily="34" charset="0"/>
              <a:sym typeface="+mn-ea"/>
            </a:endParaRPr>
          </a:p>
        </p:txBody>
      </p:sp>
      <p:sp>
        <p:nvSpPr>
          <p:cNvPr id="12" name="Rectangle 11"/>
          <p:cNvSpPr/>
          <p:nvPr/>
        </p:nvSpPr>
        <p:spPr>
          <a:xfrm>
            <a:off x="323850" y="5013176"/>
            <a:ext cx="8582025" cy="431800"/>
          </a:xfrm>
          <a:prstGeom prst="rect">
            <a:avLst/>
          </a:prstGeom>
          <a:solidFill>
            <a:schemeClr val="accent4">
              <a:lumMod val="20000"/>
              <a:lumOff val="80000"/>
            </a:schemeClr>
          </a:solidFill>
          <a:ln w="9525" cap="flat" cmpd="sng" algn="ctr">
            <a:solidFill>
              <a:schemeClr val="tx1">
                <a:lumMod val="75000"/>
              </a:schemeClr>
            </a:solidFill>
            <a:prstDash val="solid"/>
            <a:round/>
            <a:headEnd type="none" w="med" len="med"/>
            <a:tailEnd type="none" w="med" len="med"/>
          </a:ln>
        </p:spPr>
        <p:txBody>
          <a:bodyPr vert="horz" wrap="square" lIns="91440" tIns="45720" rIns="91440" bIns="45720" numCol="1" anchor="t" anchorCtr="0" compatLnSpc="1">
            <a:noAutofit/>
          </a:bodyPr>
          <a:lstStyle/>
          <a:p>
            <a:pPr lvl="0" algn="l" fontAlgn="base">
              <a:lnSpc>
                <a:spcPct val="90000"/>
              </a:lnSpc>
              <a:spcBef>
                <a:spcPct val="25000"/>
              </a:spcBef>
              <a:buClr>
                <a:schemeClr val="bg1"/>
              </a:buClr>
              <a:buFont typeface="Wingdings" panose="05000000000000000000" pitchFamily="2" charset="2"/>
            </a:pPr>
            <a:endParaRPr lang="en-US" sz="2000" dirty="0">
              <a:ln>
                <a:noFill/>
              </a:ln>
              <a:latin typeface="Verdana" panose="020B0604030504040204" pitchFamily="34" charset="0"/>
              <a:sym typeface="+mn-ea"/>
            </a:endParaRPr>
          </a:p>
        </p:txBody>
      </p:sp>
      <p:sp>
        <p:nvSpPr>
          <p:cNvPr id="13" name="Rectangle 12"/>
          <p:cNvSpPr/>
          <p:nvPr/>
        </p:nvSpPr>
        <p:spPr>
          <a:xfrm>
            <a:off x="323850" y="5445224"/>
            <a:ext cx="8582025" cy="431800"/>
          </a:xfrm>
          <a:prstGeom prst="rect">
            <a:avLst/>
          </a:prstGeom>
          <a:solidFill>
            <a:schemeClr val="accent4">
              <a:lumMod val="20000"/>
              <a:lumOff val="80000"/>
            </a:schemeClr>
          </a:solidFill>
          <a:ln w="9525" cap="flat" cmpd="sng" algn="ctr">
            <a:solidFill>
              <a:schemeClr val="tx1">
                <a:lumMod val="75000"/>
              </a:schemeClr>
            </a:solidFill>
            <a:prstDash val="solid"/>
            <a:round/>
            <a:headEnd type="none" w="med" len="med"/>
            <a:tailEnd type="none" w="med" len="med"/>
          </a:ln>
        </p:spPr>
        <p:txBody>
          <a:bodyPr vert="horz" wrap="square" lIns="91440" tIns="45720" rIns="91440" bIns="45720" numCol="1" anchor="t" anchorCtr="0" compatLnSpc="1">
            <a:noAutofit/>
          </a:bodyPr>
          <a:lstStyle/>
          <a:p>
            <a:pPr lvl="0" algn="l" fontAlgn="base">
              <a:lnSpc>
                <a:spcPct val="90000"/>
              </a:lnSpc>
              <a:spcBef>
                <a:spcPct val="25000"/>
              </a:spcBef>
              <a:buClr>
                <a:schemeClr val="bg1"/>
              </a:buClr>
              <a:buFont typeface="Wingdings" panose="05000000000000000000" pitchFamily="2" charset="2"/>
            </a:pPr>
            <a:endParaRPr lang="en-US" sz="2000" dirty="0">
              <a:ln>
                <a:noFill/>
              </a:ln>
              <a:latin typeface="Verdana" panose="020B0604030504040204" pitchFamily="34" charset="0"/>
              <a:sym typeface="+mn-ea"/>
            </a:endParaRPr>
          </a:p>
        </p:txBody>
      </p:sp>
      <p:grpSp>
        <p:nvGrpSpPr>
          <p:cNvPr id="17" name="Group 16"/>
          <p:cNvGrpSpPr/>
          <p:nvPr/>
        </p:nvGrpSpPr>
        <p:grpSpPr>
          <a:xfrm>
            <a:off x="3059832" y="905330"/>
            <a:ext cx="5976664" cy="1656184"/>
            <a:chOff x="3059832" y="905330"/>
            <a:chExt cx="5976664" cy="1656184"/>
          </a:xfrm>
        </p:grpSpPr>
        <p:sp>
          <p:nvSpPr>
            <p:cNvPr id="3" name="Oval 2"/>
            <p:cNvSpPr/>
            <p:nvPr/>
          </p:nvSpPr>
          <p:spPr>
            <a:xfrm>
              <a:off x="6228184" y="905330"/>
              <a:ext cx="2808312" cy="165618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Note use of [0] to get the first character of a string. More on this later.</a:t>
              </a:r>
            </a:p>
          </p:txBody>
        </p:sp>
        <p:cxnSp>
          <p:nvCxnSpPr>
            <p:cNvPr id="10" name="Curved Connector 9"/>
            <p:cNvCxnSpPr/>
            <p:nvPr/>
          </p:nvCxnSpPr>
          <p:spPr>
            <a:xfrm rot="10800000" flipV="1">
              <a:off x="3059832" y="1733422"/>
              <a:ext cx="3168352" cy="399434"/>
            </a:xfrm>
            <a:prstGeom prst="curvedConnector3">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3" idx="4"/>
            </p:cNvCxnSpPr>
            <p:nvPr/>
          </p:nvCxnSpPr>
          <p:spPr>
            <a:xfrm rot="5400000" flipH="1">
              <a:off x="6391897" y="1321071"/>
              <a:ext cx="140626" cy="2340260"/>
            </a:xfrm>
            <a:prstGeom prst="curvedConnector4">
              <a:avLst>
                <a:gd name="adj1" fmla="val -162559"/>
                <a:gd name="adj2" fmla="val 80000"/>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Keyword Arguments</a:t>
            </a:r>
          </a:p>
        </p:txBody>
      </p:sp>
      <p:sp>
        <p:nvSpPr>
          <p:cNvPr id="3" name="Content Placeholder 2"/>
          <p:cNvSpPr>
            <a:spLocks noGrp="1"/>
          </p:cNvSpPr>
          <p:nvPr>
            <p:ph idx="1"/>
          </p:nvPr>
        </p:nvSpPr>
        <p:spPr/>
        <p:txBody>
          <a:bodyPr/>
          <a:lstStyle/>
          <a:p>
            <a:r>
              <a:rPr lang="en-US" dirty="0"/>
              <a:t>Parameter passing where formal is bound to actual using formal's name</a:t>
            </a:r>
          </a:p>
          <a:p>
            <a:pPr lvl="0"/>
            <a:r>
              <a:rPr lang="en-US" dirty="0"/>
              <a:t>Can mix keyword and non-keyword arguments</a:t>
            </a:r>
          </a:p>
          <a:p>
            <a:pPr lvl="1"/>
            <a:r>
              <a:rPr lang="en-US" sz="2800" dirty="0"/>
              <a:t>All non-keyword arguments precede keyword arguments in the call</a:t>
            </a:r>
          </a:p>
          <a:p>
            <a:pPr lvl="1"/>
            <a:r>
              <a:rPr lang="en-US" dirty="0"/>
              <a:t>Non-keyword arguments are matched by position (order is important)</a:t>
            </a:r>
          </a:p>
          <a:p>
            <a:pPr lvl="1"/>
            <a:r>
              <a:rPr lang="en-US" dirty="0"/>
              <a:t>Order of keyword arguments is not important</a:t>
            </a:r>
          </a:p>
        </p:txBody>
      </p:sp>
      <p:sp>
        <p:nvSpPr>
          <p:cNvPr id="4" name="Date Placeholder 3"/>
          <p:cNvSpPr>
            <a:spLocks noGrp="1"/>
          </p:cNvSpPr>
          <p:nvPr>
            <p:ph type="dt" sz="half" idx="10"/>
          </p:nvPr>
        </p:nvSpPr>
        <p:spPr/>
        <p:txBody>
          <a:bodyPr/>
          <a:lstStyle/>
          <a:p>
            <a:fld id="{363F3E28-AEDC-4BA6-B317-0D8168084AED}" type="datetime7">
              <a:rPr lang="en-US" smtClean="0"/>
              <a:t>Dec-23</a:t>
            </a:fld>
            <a:endParaRPr lang="hi-IN"/>
          </a:p>
        </p:txBody>
      </p:sp>
      <p:sp>
        <p:nvSpPr>
          <p:cNvPr id="6" name="Footer Placeholder 5"/>
          <p:cNvSpPr>
            <a:spLocks noGrp="1"/>
          </p:cNvSpPr>
          <p:nvPr>
            <p:ph type="ftr" sz="quarter" idx="11"/>
          </p:nvPr>
        </p:nvSpPr>
        <p:spPr/>
        <p:txBody>
          <a:bodyPr/>
          <a:lstStyle/>
          <a:p>
            <a:r>
              <a:rPr lang="en-US" dirty="0"/>
              <a:t>Programming, Functions</a:t>
            </a:r>
            <a:endParaRPr lang="hi-IN"/>
          </a:p>
        </p:txBody>
      </p:sp>
      <p:sp>
        <p:nvSpPr>
          <p:cNvPr id="5" name="Slide Number Placeholder 4"/>
          <p:cNvSpPr>
            <a:spLocks noGrp="1"/>
          </p:cNvSpPr>
          <p:nvPr>
            <p:ph type="sldNum" sz="quarter" idx="12"/>
          </p:nvPr>
        </p:nvSpPr>
        <p:spPr/>
        <p:txBody>
          <a:bodyPr/>
          <a:lstStyle/>
          <a:p>
            <a:fld id="{65DBF2DD-4017-400A-B431-6CDAD3069103}" type="slidenum">
              <a:rPr lang="hi-IN" smtClean="0"/>
              <a:t>54</a:t>
            </a:fld>
            <a:endParaRPr lang="hi-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lstStyle/>
          <a:p>
            <a:r>
              <a:rPr lang="en-US" dirty="0"/>
              <a:t>Default Values</a:t>
            </a:r>
          </a:p>
        </p:txBody>
      </p:sp>
      <p:sp>
        <p:nvSpPr>
          <p:cNvPr id="4" name="Date Placeholder 3"/>
          <p:cNvSpPr>
            <a:spLocks noGrp="1"/>
          </p:cNvSpPr>
          <p:nvPr>
            <p:ph type="dt" sz="half" idx="10"/>
          </p:nvPr>
        </p:nvSpPr>
        <p:spPr/>
        <p:txBody>
          <a:bodyPr/>
          <a:lstStyle/>
          <a:p>
            <a:fld id="{363F3E28-AEDC-4BA6-B317-0D8168084AED}" type="datetime7">
              <a:rPr lang="en-US" smtClean="0"/>
              <a:t>Dec-23</a:t>
            </a:fld>
            <a:endParaRPr lang="hi-IN"/>
          </a:p>
        </p:txBody>
      </p:sp>
      <p:sp>
        <p:nvSpPr>
          <p:cNvPr id="6" name="Footer Placeholder 5"/>
          <p:cNvSpPr>
            <a:spLocks noGrp="1"/>
          </p:cNvSpPr>
          <p:nvPr>
            <p:ph type="ftr" sz="quarter" idx="11"/>
          </p:nvPr>
        </p:nvSpPr>
        <p:spPr/>
        <p:txBody>
          <a:bodyPr/>
          <a:lstStyle/>
          <a:p>
            <a:r>
              <a:rPr lang="en-US" dirty="0"/>
              <a:t>Programming, Functions</a:t>
            </a:r>
            <a:endParaRPr lang="hi-IN"/>
          </a:p>
        </p:txBody>
      </p:sp>
      <p:sp>
        <p:nvSpPr>
          <p:cNvPr id="5" name="Slide Number Placeholder 4"/>
          <p:cNvSpPr>
            <a:spLocks noGrp="1"/>
          </p:cNvSpPr>
          <p:nvPr>
            <p:ph type="sldNum" sz="quarter" idx="12"/>
          </p:nvPr>
        </p:nvSpPr>
        <p:spPr/>
        <p:txBody>
          <a:bodyPr/>
          <a:lstStyle/>
          <a:p>
            <a:fld id="{65DBF2DD-4017-400A-B431-6CDAD3069103}" type="slidenum">
              <a:rPr lang="hi-IN" smtClean="0"/>
              <a:t>55</a:t>
            </a:fld>
            <a:endParaRPr lang="hi-IN"/>
          </a:p>
        </p:txBody>
      </p:sp>
      <p:sp>
        <p:nvSpPr>
          <p:cNvPr id="7" name="TextBox 4"/>
          <p:cNvSpPr txBox="1"/>
          <p:nvPr/>
        </p:nvSpPr>
        <p:spPr>
          <a:xfrm>
            <a:off x="324485" y="1051560"/>
            <a:ext cx="7676515" cy="2554545"/>
          </a:xfrm>
          <a:prstGeom prst="rect">
            <a:avLst/>
          </a:prstGeom>
          <a:solidFill>
            <a:schemeClr val="accent1">
              <a:lumMod val="20000"/>
              <a:lumOff val="80000"/>
            </a:schemeClr>
          </a:solidFill>
        </p:spPr>
        <p:txBody>
          <a:bodyPr wrap="square">
            <a:spAutoFit/>
          </a:bodyPr>
          <a:lstStyle/>
          <a:p>
            <a:pPr eaLnBrk="0" hangingPunct="0">
              <a:defRPr/>
            </a:pPr>
            <a:r>
              <a:rPr lang="en-US" sz="3200" dirty="0">
                <a:ea typeface="MS PGothic" panose="020B0600070205080204" pitchFamily="32" charset="-128"/>
              </a:rPr>
              <a:t>def printName(first, last, initials=False) :</a:t>
            </a:r>
          </a:p>
          <a:p>
            <a:pPr eaLnBrk="0" hangingPunct="0">
              <a:defRPr/>
            </a:pPr>
            <a:r>
              <a:rPr lang="en-US" sz="3200" dirty="0">
                <a:ea typeface="MS PGothic" panose="020B0600070205080204" pitchFamily="32" charset="-128"/>
              </a:rPr>
              <a:t>   if initials:</a:t>
            </a:r>
          </a:p>
          <a:p>
            <a:pPr eaLnBrk="0" hangingPunct="0">
              <a:defRPr/>
            </a:pPr>
            <a:r>
              <a:rPr lang="en-US" sz="3200" dirty="0">
                <a:ea typeface="MS PGothic" panose="020B0600070205080204" pitchFamily="32" charset="-128"/>
              </a:rPr>
              <a:t>      print (first[0] + '. ' + last[0] + '.')</a:t>
            </a:r>
          </a:p>
          <a:p>
            <a:pPr eaLnBrk="0" hangingPunct="0">
              <a:defRPr/>
            </a:pPr>
            <a:r>
              <a:rPr lang="en-US" sz="3200" dirty="0">
                <a:ea typeface="MS PGothic" panose="020B0600070205080204" pitchFamily="32" charset="-128"/>
                <a:cs typeface="Arial" panose="020B0604020202020204" pitchFamily="34" charset="0"/>
              </a:rPr>
              <a:t>   else:</a:t>
            </a:r>
          </a:p>
          <a:p>
            <a:pPr eaLnBrk="0" hangingPunct="0">
              <a:defRPr/>
            </a:pPr>
            <a:r>
              <a:rPr lang="en-US" sz="3200" dirty="0">
                <a:ea typeface="MS PGothic" panose="020B0600070205080204" pitchFamily="32" charset="-128"/>
                <a:cs typeface="Arial" panose="020B0604020202020204" pitchFamily="34" charset="0"/>
              </a:rPr>
              <a:t>     </a:t>
            </a:r>
            <a:r>
              <a:rPr lang="en-US" sz="3200" dirty="0">
                <a:ea typeface="MS PGothic" panose="020B0600070205080204" pitchFamily="32" charset="-128"/>
              </a:rPr>
              <a:t> print (first, last)</a:t>
            </a:r>
          </a:p>
        </p:txBody>
      </p:sp>
      <p:graphicFrame>
        <p:nvGraphicFramePr>
          <p:cNvPr id="9" name="Table 8"/>
          <p:cNvGraphicFramePr/>
          <p:nvPr/>
        </p:nvGraphicFramePr>
        <p:xfrm>
          <a:off x="330835" y="3642360"/>
          <a:ext cx="8566150" cy="2164080"/>
        </p:xfrm>
        <a:graphic>
          <a:graphicData uri="http://schemas.openxmlformats.org/drawingml/2006/table">
            <a:tbl>
              <a:tblPr firstRow="1">
                <a:tableStyleId>{775DCB02-9BB8-47FD-8907-85C794F793BA}</a:tableStyleId>
              </a:tblPr>
              <a:tblGrid>
                <a:gridCol w="6630670">
                  <a:extLst>
                    <a:ext uri="{9D8B030D-6E8A-4147-A177-3AD203B41FA5}">
                      <a16:colId xmlns:a16="http://schemas.microsoft.com/office/drawing/2014/main" val="20000"/>
                    </a:ext>
                  </a:extLst>
                </a:gridCol>
                <a:gridCol w="1935480">
                  <a:extLst>
                    <a:ext uri="{9D8B030D-6E8A-4147-A177-3AD203B41FA5}">
                      <a16:colId xmlns:a16="http://schemas.microsoft.com/office/drawing/2014/main" val="20001"/>
                    </a:ext>
                  </a:extLst>
                </a:gridCol>
              </a:tblGrid>
              <a:tr h="0">
                <a:tc>
                  <a:txBody>
                    <a:bodyPr/>
                    <a:lstStyle/>
                    <a:p>
                      <a:pPr>
                        <a:buNone/>
                      </a:pPr>
                      <a:r>
                        <a:rPr lang="en-US" sz="3200" dirty="0"/>
                        <a:t>Call</a:t>
                      </a:r>
                    </a:p>
                  </a:txBody>
                  <a:tcPr/>
                </a:tc>
                <a:tc>
                  <a:txBody>
                    <a:bodyPr/>
                    <a:lstStyle/>
                    <a:p>
                      <a:pPr>
                        <a:buNone/>
                      </a:pPr>
                      <a:r>
                        <a:rPr lang="en-US" sz="3200" dirty="0"/>
                        <a:t>Output</a:t>
                      </a:r>
                    </a:p>
                  </a:txBody>
                  <a:tcPr/>
                </a:tc>
                <a:extLst>
                  <a:ext uri="{0D108BD9-81ED-4DB2-BD59-A6C34878D82A}">
                    <a16:rowId xmlns:a16="http://schemas.microsoft.com/office/drawing/2014/main" val="10000"/>
                  </a:ext>
                </a:extLst>
              </a:tr>
              <a:tr h="381000">
                <a:tc>
                  <a:txBody>
                    <a:bodyPr/>
                    <a:lstStyle/>
                    <a:p>
                      <a:pPr>
                        <a:buNone/>
                      </a:pPr>
                      <a:r>
                        <a:rPr lang="en-US" sz="2000" dirty="0">
                          <a:solidFill>
                            <a:schemeClr val="tx1"/>
                          </a:solidFill>
                        </a:rPr>
                        <a:t>printName('Acads', 'Institute')</a:t>
                      </a:r>
                    </a:p>
                  </a:txBody>
                  <a:tcPr/>
                </a:tc>
                <a:tc>
                  <a:txBody>
                    <a:bodyPr/>
                    <a:lstStyle/>
                    <a:p>
                      <a:pPr>
                        <a:buNone/>
                      </a:pPr>
                      <a:r>
                        <a:rPr lang="en-US" sz="2000" dirty="0">
                          <a:solidFill>
                            <a:schemeClr val="tx1"/>
                          </a:solidFill>
                        </a:rPr>
                        <a:t>Acads Institute</a:t>
                      </a:r>
                    </a:p>
                  </a:txBody>
                  <a:tcPr/>
                </a:tc>
                <a:extLst>
                  <a:ext uri="{0D108BD9-81ED-4DB2-BD59-A6C34878D82A}">
                    <a16:rowId xmlns:a16="http://schemas.microsoft.com/office/drawing/2014/main" val="10001"/>
                  </a:ext>
                </a:extLst>
              </a:tr>
              <a:tr h="381000">
                <a:tc>
                  <a:txBody>
                    <a:bodyPr/>
                    <a:lstStyle/>
                    <a:p>
                      <a:pPr>
                        <a:buNone/>
                      </a:pPr>
                      <a:r>
                        <a:rPr lang="en-US" sz="2000" dirty="0">
                          <a:solidFill>
                            <a:schemeClr val="tx1"/>
                          </a:solidFill>
                          <a:sym typeface="+mn-ea"/>
                        </a:rPr>
                        <a:t>printName(first='Acads', last='Institute', initials=True)</a:t>
                      </a:r>
                    </a:p>
                  </a:txBody>
                  <a:tcPr/>
                </a:tc>
                <a:tc>
                  <a:txBody>
                    <a:bodyPr/>
                    <a:lstStyle/>
                    <a:p>
                      <a:pPr>
                        <a:buNone/>
                      </a:pPr>
                      <a:r>
                        <a:rPr lang="en-US" sz="2000" dirty="0">
                          <a:solidFill>
                            <a:schemeClr val="tx1"/>
                          </a:solidFill>
                        </a:rPr>
                        <a:t>A. I.</a:t>
                      </a:r>
                    </a:p>
                  </a:txBody>
                  <a:tcPr/>
                </a:tc>
                <a:extLst>
                  <a:ext uri="{0D108BD9-81ED-4DB2-BD59-A6C34878D82A}">
                    <a16:rowId xmlns:a16="http://schemas.microsoft.com/office/drawing/2014/main" val="10002"/>
                  </a:ext>
                </a:extLst>
              </a:tr>
              <a:tr h="381000">
                <a:tc>
                  <a:txBody>
                    <a:bodyPr/>
                    <a:lstStyle/>
                    <a:p>
                      <a:pPr>
                        <a:buNone/>
                      </a:pPr>
                      <a:r>
                        <a:rPr lang="en-US" sz="2000" dirty="0">
                          <a:solidFill>
                            <a:schemeClr val="tx1"/>
                          </a:solidFill>
                          <a:sym typeface="+mn-ea"/>
                        </a:rPr>
                        <a:t>printName(last='Institute', first='Acads')</a:t>
                      </a:r>
                    </a:p>
                  </a:txBody>
                  <a:tcPr/>
                </a:tc>
                <a:tc>
                  <a:txBody>
                    <a:bodyPr/>
                    <a:lstStyle/>
                    <a:p>
                      <a:pPr>
                        <a:buNone/>
                      </a:pPr>
                      <a:r>
                        <a:rPr lang="en-US" sz="2000" dirty="0">
                          <a:solidFill>
                            <a:schemeClr val="tx1"/>
                          </a:solidFill>
                          <a:sym typeface="+mn-ea"/>
                        </a:rPr>
                        <a:t>Acads Institute</a:t>
                      </a:r>
                    </a:p>
                  </a:txBody>
                  <a:tcPr/>
                </a:tc>
                <a:extLst>
                  <a:ext uri="{0D108BD9-81ED-4DB2-BD59-A6C34878D82A}">
                    <a16:rowId xmlns:a16="http://schemas.microsoft.com/office/drawing/2014/main" val="10003"/>
                  </a:ext>
                </a:extLst>
              </a:tr>
              <a:tr h="381000">
                <a:tc>
                  <a:txBody>
                    <a:bodyPr/>
                    <a:lstStyle/>
                    <a:p>
                      <a:pPr>
                        <a:buNone/>
                      </a:pPr>
                      <a:r>
                        <a:rPr lang="en-US" sz="2000" dirty="0">
                          <a:solidFill>
                            <a:schemeClr val="tx1"/>
                          </a:solidFill>
                          <a:sym typeface="+mn-ea"/>
                        </a:rPr>
                        <a:t>printName('Acads', last='Institute')</a:t>
                      </a:r>
                    </a:p>
                  </a:txBody>
                  <a:tcPr/>
                </a:tc>
                <a:tc>
                  <a:txBody>
                    <a:bodyPr/>
                    <a:lstStyle/>
                    <a:p>
                      <a:pPr>
                        <a:buNone/>
                      </a:pPr>
                      <a:r>
                        <a:rPr lang="en-US" sz="2000" dirty="0">
                          <a:solidFill>
                            <a:schemeClr val="tx1"/>
                          </a:solidFill>
                          <a:sym typeface="+mn-ea"/>
                        </a:rPr>
                        <a:t>Acads Institute</a:t>
                      </a:r>
                    </a:p>
                  </a:txBody>
                  <a:tcPr/>
                </a:tc>
                <a:extLst>
                  <a:ext uri="{0D108BD9-81ED-4DB2-BD59-A6C34878D82A}">
                    <a16:rowId xmlns:a16="http://schemas.microsoft.com/office/drawing/2014/main" val="10004"/>
                  </a:ext>
                </a:extLst>
              </a:tr>
            </a:tbl>
          </a:graphicData>
        </a:graphic>
      </p:graphicFrame>
      <p:sp>
        <p:nvSpPr>
          <p:cNvPr id="11" name="Rectangle 10"/>
          <p:cNvSpPr/>
          <p:nvPr/>
        </p:nvSpPr>
        <p:spPr>
          <a:xfrm>
            <a:off x="323850" y="4653384"/>
            <a:ext cx="8582025" cy="431800"/>
          </a:xfrm>
          <a:prstGeom prst="rect">
            <a:avLst/>
          </a:prstGeom>
          <a:solidFill>
            <a:schemeClr val="accent4">
              <a:lumMod val="20000"/>
              <a:lumOff val="80000"/>
            </a:schemeClr>
          </a:solidFill>
          <a:ln w="9525" cap="flat" cmpd="sng" algn="ctr">
            <a:solidFill>
              <a:schemeClr val="tx1">
                <a:lumMod val="75000"/>
              </a:schemeClr>
            </a:solidFill>
            <a:prstDash val="solid"/>
            <a:round/>
            <a:headEnd type="none" w="med" len="med"/>
            <a:tailEnd type="none" w="med" len="med"/>
          </a:ln>
        </p:spPr>
        <p:txBody>
          <a:bodyPr vert="horz" wrap="square" lIns="91440" tIns="45720" rIns="91440" bIns="45720" numCol="1" anchor="t" anchorCtr="0" compatLnSpc="1">
            <a:noAutofit/>
          </a:bodyPr>
          <a:lstStyle/>
          <a:p>
            <a:pPr lvl="0" algn="l" fontAlgn="base">
              <a:lnSpc>
                <a:spcPct val="90000"/>
              </a:lnSpc>
              <a:spcBef>
                <a:spcPct val="25000"/>
              </a:spcBef>
              <a:buClr>
                <a:schemeClr val="bg1"/>
              </a:buClr>
              <a:buFont typeface="Wingdings" panose="05000000000000000000" pitchFamily="2" charset="2"/>
            </a:pPr>
            <a:endParaRPr lang="en-US" sz="2000" dirty="0">
              <a:ln>
                <a:noFill/>
              </a:ln>
              <a:latin typeface="Verdana" panose="020B0604030504040204" pitchFamily="34" charset="0"/>
              <a:sym typeface="+mn-ea"/>
            </a:endParaRPr>
          </a:p>
        </p:txBody>
      </p:sp>
      <p:sp>
        <p:nvSpPr>
          <p:cNvPr id="12" name="Rectangle 11"/>
          <p:cNvSpPr/>
          <p:nvPr/>
        </p:nvSpPr>
        <p:spPr>
          <a:xfrm>
            <a:off x="323850" y="5085432"/>
            <a:ext cx="8582025" cy="431800"/>
          </a:xfrm>
          <a:prstGeom prst="rect">
            <a:avLst/>
          </a:prstGeom>
          <a:solidFill>
            <a:schemeClr val="accent4">
              <a:lumMod val="20000"/>
              <a:lumOff val="80000"/>
            </a:schemeClr>
          </a:solidFill>
          <a:ln w="9525" cap="flat" cmpd="sng" algn="ctr">
            <a:solidFill>
              <a:schemeClr val="tx1">
                <a:lumMod val="75000"/>
              </a:schemeClr>
            </a:solidFill>
            <a:prstDash val="solid"/>
            <a:round/>
            <a:headEnd type="none" w="med" len="med"/>
            <a:tailEnd type="none" w="med" len="med"/>
          </a:ln>
        </p:spPr>
        <p:txBody>
          <a:bodyPr vert="horz" wrap="square" lIns="91440" tIns="45720" rIns="91440" bIns="45720" numCol="1" anchor="t" anchorCtr="0" compatLnSpc="1">
            <a:noAutofit/>
          </a:bodyPr>
          <a:lstStyle/>
          <a:p>
            <a:pPr lvl="0" algn="l" fontAlgn="base">
              <a:lnSpc>
                <a:spcPct val="90000"/>
              </a:lnSpc>
              <a:spcBef>
                <a:spcPct val="25000"/>
              </a:spcBef>
              <a:buClr>
                <a:schemeClr val="bg1"/>
              </a:buClr>
              <a:buFont typeface="Wingdings" panose="05000000000000000000" pitchFamily="2" charset="2"/>
            </a:pPr>
            <a:endParaRPr lang="en-US" sz="2000" dirty="0">
              <a:ln>
                <a:noFill/>
              </a:ln>
              <a:latin typeface="Verdana" panose="020B0604030504040204" pitchFamily="34" charset="0"/>
              <a:sym typeface="+mn-ea"/>
            </a:endParaRPr>
          </a:p>
        </p:txBody>
      </p:sp>
      <p:sp>
        <p:nvSpPr>
          <p:cNvPr id="13" name="Rectangle 12"/>
          <p:cNvSpPr/>
          <p:nvPr/>
        </p:nvSpPr>
        <p:spPr>
          <a:xfrm>
            <a:off x="323850" y="5517480"/>
            <a:ext cx="8582025" cy="431800"/>
          </a:xfrm>
          <a:prstGeom prst="rect">
            <a:avLst/>
          </a:prstGeom>
          <a:solidFill>
            <a:schemeClr val="accent4">
              <a:lumMod val="20000"/>
              <a:lumOff val="80000"/>
            </a:schemeClr>
          </a:solidFill>
          <a:ln w="9525" cap="flat" cmpd="sng" algn="ctr">
            <a:solidFill>
              <a:schemeClr val="tx1">
                <a:lumMod val="75000"/>
              </a:schemeClr>
            </a:solidFill>
            <a:prstDash val="solid"/>
            <a:round/>
            <a:headEnd type="none" w="med" len="med"/>
            <a:tailEnd type="none" w="med" len="med"/>
          </a:ln>
        </p:spPr>
        <p:txBody>
          <a:bodyPr vert="horz" wrap="square" lIns="91440" tIns="45720" rIns="91440" bIns="45720" numCol="1" anchor="t" anchorCtr="0" compatLnSpc="1">
            <a:noAutofit/>
          </a:bodyPr>
          <a:lstStyle/>
          <a:p>
            <a:pPr lvl="0" algn="l" fontAlgn="base">
              <a:lnSpc>
                <a:spcPct val="90000"/>
              </a:lnSpc>
              <a:spcBef>
                <a:spcPct val="25000"/>
              </a:spcBef>
              <a:buClr>
                <a:schemeClr val="bg1"/>
              </a:buClr>
              <a:buFont typeface="Wingdings" panose="05000000000000000000" pitchFamily="2" charset="2"/>
            </a:pPr>
            <a:endParaRPr lang="en-US" sz="2000" dirty="0">
              <a:ln>
                <a:noFill/>
              </a:ln>
              <a:latin typeface="Verdana" panose="020B0604030504040204" pitchFamily="34" charset="0"/>
              <a:sym typeface="+mn-ea"/>
            </a:endParaRPr>
          </a:p>
        </p:txBody>
      </p:sp>
      <p:grpSp>
        <p:nvGrpSpPr>
          <p:cNvPr id="14" name="Group 13"/>
          <p:cNvGrpSpPr/>
          <p:nvPr/>
        </p:nvGrpSpPr>
        <p:grpSpPr>
          <a:xfrm>
            <a:off x="6084168" y="1412777"/>
            <a:ext cx="2952328" cy="2088231"/>
            <a:chOff x="5724128" y="44625"/>
            <a:chExt cx="2952328" cy="2088231"/>
          </a:xfrm>
        </p:grpSpPr>
        <p:sp>
          <p:nvSpPr>
            <p:cNvPr id="15" name="Oval 14"/>
            <p:cNvSpPr/>
            <p:nvPr/>
          </p:nvSpPr>
          <p:spPr>
            <a:xfrm>
              <a:off x="6228184" y="905330"/>
              <a:ext cx="2448272" cy="122752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Note the use of  “default” value</a:t>
              </a:r>
            </a:p>
          </p:txBody>
        </p:sp>
        <p:cxnSp>
          <p:nvCxnSpPr>
            <p:cNvPr id="16" name="Curved Connector 15"/>
            <p:cNvCxnSpPr>
              <a:stCxn id="15" idx="2"/>
            </p:cNvCxnSpPr>
            <p:nvPr/>
          </p:nvCxnSpPr>
          <p:spPr>
            <a:xfrm rot="10800000">
              <a:off x="5724128" y="44625"/>
              <a:ext cx="504056" cy="1474469"/>
            </a:xfrm>
            <a:prstGeom prst="curvedConnector2">
              <a:avLst/>
            </a:prstGeom>
            <a:ln w="38100">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Values</a:t>
            </a:r>
          </a:p>
        </p:txBody>
      </p:sp>
      <p:sp>
        <p:nvSpPr>
          <p:cNvPr id="3" name="Content Placeholder 2"/>
          <p:cNvSpPr>
            <a:spLocks noGrp="1"/>
          </p:cNvSpPr>
          <p:nvPr>
            <p:ph idx="1"/>
          </p:nvPr>
        </p:nvSpPr>
        <p:spPr/>
        <p:txBody>
          <a:bodyPr/>
          <a:lstStyle/>
          <a:p>
            <a:r>
              <a:rPr lang="en-US" dirty="0"/>
              <a:t>Allows user to call a function with fewer arguments</a:t>
            </a:r>
          </a:p>
          <a:p>
            <a:r>
              <a:rPr lang="en-US" dirty="0"/>
              <a:t>Useful when some argument has a fixed value for most of the calls</a:t>
            </a:r>
          </a:p>
          <a:p>
            <a:r>
              <a:rPr lang="en-US" dirty="0"/>
              <a:t>All arguments with default values must be at the end of argument list</a:t>
            </a:r>
          </a:p>
          <a:p>
            <a:pPr lvl="1"/>
            <a:r>
              <a:rPr lang="en-US" dirty="0"/>
              <a:t>non-default argument can not follow default argument</a:t>
            </a:r>
          </a:p>
          <a:p>
            <a:pPr lvl="0"/>
            <a:endParaRPr lang="en-US" dirty="0"/>
          </a:p>
        </p:txBody>
      </p:sp>
      <p:sp>
        <p:nvSpPr>
          <p:cNvPr id="4" name="Date Placeholder 3"/>
          <p:cNvSpPr>
            <a:spLocks noGrp="1"/>
          </p:cNvSpPr>
          <p:nvPr>
            <p:ph type="dt" sz="half" idx="10"/>
          </p:nvPr>
        </p:nvSpPr>
        <p:spPr/>
        <p:txBody>
          <a:bodyPr/>
          <a:lstStyle/>
          <a:p>
            <a:fld id="{363F3E28-AEDC-4BA6-B317-0D8168084AED}" type="datetime7">
              <a:rPr lang="en-US" smtClean="0"/>
              <a:t>Dec-23</a:t>
            </a:fld>
            <a:endParaRPr lang="hi-IN"/>
          </a:p>
        </p:txBody>
      </p:sp>
      <p:sp>
        <p:nvSpPr>
          <p:cNvPr id="6" name="Footer Placeholder 5"/>
          <p:cNvSpPr>
            <a:spLocks noGrp="1"/>
          </p:cNvSpPr>
          <p:nvPr>
            <p:ph type="ftr" sz="quarter" idx="11"/>
          </p:nvPr>
        </p:nvSpPr>
        <p:spPr/>
        <p:txBody>
          <a:bodyPr/>
          <a:lstStyle/>
          <a:p>
            <a:r>
              <a:rPr lang="en-US" dirty="0"/>
              <a:t>Programming, Functions</a:t>
            </a:r>
            <a:endParaRPr lang="hi-IN"/>
          </a:p>
        </p:txBody>
      </p:sp>
      <p:sp>
        <p:nvSpPr>
          <p:cNvPr id="5" name="Slide Number Placeholder 4"/>
          <p:cNvSpPr>
            <a:spLocks noGrp="1"/>
          </p:cNvSpPr>
          <p:nvPr>
            <p:ph type="sldNum" sz="quarter" idx="12"/>
          </p:nvPr>
        </p:nvSpPr>
        <p:spPr/>
        <p:txBody>
          <a:bodyPr/>
          <a:lstStyle/>
          <a:p>
            <a:fld id="{65DBF2DD-4017-400A-B431-6CDAD3069103}" type="slidenum">
              <a:rPr lang="hi-IN" smtClean="0"/>
              <a:t>56</a:t>
            </a:fld>
            <a:endParaRPr lang="hi-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Globals</a:t>
            </a:r>
          </a:p>
        </p:txBody>
      </p:sp>
      <p:sp>
        <p:nvSpPr>
          <p:cNvPr id="8" name="Content Placeholder 7"/>
          <p:cNvSpPr>
            <a:spLocks noGrp="1"/>
          </p:cNvSpPr>
          <p:nvPr>
            <p:ph idx="1"/>
          </p:nvPr>
        </p:nvSpPr>
        <p:spPr/>
        <p:txBody>
          <a:bodyPr>
            <a:normAutofit lnSpcReduction="10000"/>
          </a:bodyPr>
          <a:lstStyle/>
          <a:p>
            <a:r>
              <a:rPr lang="en-US" dirty="0"/>
              <a:t>Globals allow functions to communicate with each other indirectly</a:t>
            </a:r>
          </a:p>
          <a:p>
            <a:pPr lvl="1"/>
            <a:r>
              <a:rPr lang="en-US" dirty="0"/>
              <a:t>Without parameter passing/return value</a:t>
            </a:r>
          </a:p>
          <a:p>
            <a:r>
              <a:rPr lang="en-US" dirty="0"/>
              <a:t>Convenient when  two seemingly “far-apart” functions want to share data</a:t>
            </a:r>
          </a:p>
          <a:p>
            <a:pPr lvl="1"/>
            <a:r>
              <a:rPr lang="en-US" dirty="0"/>
              <a:t>No </a:t>
            </a:r>
            <a:r>
              <a:rPr lang="en-US" i="1" dirty="0"/>
              <a:t>direct</a:t>
            </a:r>
            <a:r>
              <a:rPr lang="en-US" dirty="0"/>
              <a:t> caller/callee relation</a:t>
            </a:r>
          </a:p>
          <a:p>
            <a:r>
              <a:rPr lang="en-US" dirty="0"/>
              <a:t>If a function has to update a global, it must re-declare the global variable with </a:t>
            </a:r>
            <a:r>
              <a:rPr lang="en-US" dirty="0">
                <a:solidFill>
                  <a:srgbClr val="FF0000"/>
                </a:solidFill>
              </a:rPr>
              <a:t>global</a:t>
            </a:r>
            <a:r>
              <a:rPr lang="en-US" dirty="0"/>
              <a:t> keyword.</a:t>
            </a:r>
          </a:p>
        </p:txBody>
      </p:sp>
      <p:sp>
        <p:nvSpPr>
          <p:cNvPr id="4" name="Date Placeholder 3"/>
          <p:cNvSpPr>
            <a:spLocks noGrp="1"/>
          </p:cNvSpPr>
          <p:nvPr>
            <p:ph type="dt" sz="half" idx="10"/>
          </p:nvPr>
        </p:nvSpPr>
        <p:spPr/>
        <p:txBody>
          <a:bodyPr/>
          <a:lstStyle/>
          <a:p>
            <a:fld id="{8E009EA1-6067-4D81-97EE-F885C9FC8567}" type="datetime7">
              <a:rPr lang="en-US" smtClean="0"/>
              <a:t>Dec-23</a:t>
            </a:fld>
            <a:endParaRPr lang="hi-IN"/>
          </a:p>
        </p:txBody>
      </p:sp>
      <p:sp>
        <p:nvSpPr>
          <p:cNvPr id="6" name="Footer Placeholder 5"/>
          <p:cNvSpPr>
            <a:spLocks noGrp="1"/>
          </p:cNvSpPr>
          <p:nvPr>
            <p:ph type="ftr" sz="quarter" idx="11"/>
          </p:nvPr>
        </p:nvSpPr>
        <p:spPr/>
        <p:txBody>
          <a:bodyPr/>
          <a:lstStyle/>
          <a:p>
            <a:r>
              <a:rPr lang="en-US" dirty="0"/>
              <a:t>Programming, Functions</a:t>
            </a:r>
            <a:endParaRPr lang="hi-IN"/>
          </a:p>
        </p:txBody>
      </p:sp>
      <p:sp>
        <p:nvSpPr>
          <p:cNvPr id="5" name="Slide Number Placeholder 4"/>
          <p:cNvSpPr>
            <a:spLocks noGrp="1"/>
          </p:cNvSpPr>
          <p:nvPr>
            <p:ph type="sldNum" sz="quarter" idx="12"/>
          </p:nvPr>
        </p:nvSpPr>
        <p:spPr/>
        <p:txBody>
          <a:bodyPr/>
          <a:lstStyle/>
          <a:p>
            <a:fld id="{65DBF2DD-4017-400A-B431-6CDAD3069103}" type="slidenum">
              <a:rPr lang="hi-IN" smtClean="0"/>
              <a:t>57</a:t>
            </a:fld>
            <a:endParaRPr lang="hi-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388"/>
            <a:ext cx="8229600" cy="914788"/>
          </a:xfrm>
        </p:spPr>
        <p:txBody>
          <a:bodyPr/>
          <a:lstStyle/>
          <a:p>
            <a:r>
              <a:rPr lang="en-US" dirty="0"/>
              <a:t>Globals</a:t>
            </a:r>
          </a:p>
        </p:txBody>
      </p:sp>
      <p:sp>
        <p:nvSpPr>
          <p:cNvPr id="4" name="Date Placeholder 3"/>
          <p:cNvSpPr>
            <a:spLocks noGrp="1"/>
          </p:cNvSpPr>
          <p:nvPr>
            <p:ph type="dt" sz="half" idx="10"/>
          </p:nvPr>
        </p:nvSpPr>
        <p:spPr/>
        <p:txBody>
          <a:bodyPr/>
          <a:lstStyle/>
          <a:p>
            <a:fld id="{8E009EA1-6067-4D81-97EE-F885C9FC8567}" type="datetime7">
              <a:rPr lang="en-US" smtClean="0"/>
              <a:t>Dec-23</a:t>
            </a:fld>
            <a:endParaRPr lang="hi-IN"/>
          </a:p>
        </p:txBody>
      </p:sp>
      <p:sp>
        <p:nvSpPr>
          <p:cNvPr id="6" name="Footer Placeholder 5"/>
          <p:cNvSpPr>
            <a:spLocks noGrp="1"/>
          </p:cNvSpPr>
          <p:nvPr>
            <p:ph type="ftr" sz="quarter" idx="11"/>
          </p:nvPr>
        </p:nvSpPr>
        <p:spPr/>
        <p:txBody>
          <a:bodyPr/>
          <a:lstStyle/>
          <a:p>
            <a:r>
              <a:rPr lang="en-US" dirty="0"/>
              <a:t>Programming, Functions</a:t>
            </a:r>
            <a:endParaRPr lang="hi-IN"/>
          </a:p>
        </p:txBody>
      </p:sp>
      <p:sp>
        <p:nvSpPr>
          <p:cNvPr id="5" name="Slide Number Placeholder 4"/>
          <p:cNvSpPr>
            <a:spLocks noGrp="1"/>
          </p:cNvSpPr>
          <p:nvPr>
            <p:ph type="sldNum" sz="quarter" idx="12"/>
          </p:nvPr>
        </p:nvSpPr>
        <p:spPr/>
        <p:txBody>
          <a:bodyPr/>
          <a:lstStyle/>
          <a:p>
            <a:fld id="{65DBF2DD-4017-400A-B431-6CDAD3069103}" type="slidenum">
              <a:rPr lang="hi-IN" smtClean="0"/>
              <a:t>58</a:t>
            </a:fld>
            <a:endParaRPr lang="hi-IN"/>
          </a:p>
        </p:txBody>
      </p:sp>
      <p:sp>
        <p:nvSpPr>
          <p:cNvPr id="9" name="Content Placeholder 2"/>
          <p:cNvSpPr txBox="1"/>
          <p:nvPr/>
        </p:nvSpPr>
        <p:spPr>
          <a:xfrm>
            <a:off x="381000" y="914400"/>
            <a:ext cx="4046984" cy="3450704"/>
          </a:xfrm>
          <a:prstGeom prst="rect">
            <a:avLst/>
          </a:prstGeom>
          <a:solidFill>
            <a:srgbClr val="B0F6BC"/>
          </a:solidFill>
          <a:ln>
            <a:solidFill>
              <a:srgbClr val="9D0000"/>
            </a:solidFill>
          </a:ln>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sz="2400" b="1" dirty="0">
                <a:latin typeface="Courier New" panose="02070309020205020404" pitchFamily="49" charset="0"/>
                <a:cs typeface="Courier New" panose="02070309020205020404" pitchFamily="49" charset="0"/>
              </a:rPr>
              <a:t>PI = 3.14</a:t>
            </a:r>
          </a:p>
          <a:p>
            <a:pPr>
              <a:buFont typeface="Arial" panose="020B0604020202020204" pitchFamily="34" charset="0"/>
              <a:buNone/>
            </a:pPr>
            <a:r>
              <a:rPr lang="en-US" sz="2400" b="1" dirty="0" err="1">
                <a:latin typeface="Courier New" panose="02070309020205020404" pitchFamily="49" charset="0"/>
                <a:cs typeface="Courier New" panose="02070309020205020404" pitchFamily="49" charset="0"/>
              </a:rPr>
              <a:t>def</a:t>
            </a:r>
            <a:r>
              <a:rPr lang="en-US" sz="2400" b="1" dirty="0">
                <a:latin typeface="Courier New" panose="02070309020205020404" pitchFamily="49" charset="0"/>
                <a:cs typeface="Courier New" panose="02070309020205020404" pitchFamily="49" charset="0"/>
              </a:rPr>
              <a:t> perimeter(r):</a:t>
            </a:r>
          </a:p>
          <a:p>
            <a:pPr>
              <a:buFont typeface="Arial" panose="020B0604020202020204" pitchFamily="34" charset="0"/>
              <a:buNone/>
            </a:pPr>
            <a:r>
              <a:rPr lang="en-US" sz="2400" b="1" dirty="0">
                <a:latin typeface="Courier New" panose="02070309020205020404" pitchFamily="49" charset="0"/>
                <a:cs typeface="Courier New" panose="02070309020205020404" pitchFamily="49" charset="0"/>
              </a:rPr>
              <a:t>   return 2 * PI * r</a:t>
            </a:r>
          </a:p>
          <a:p>
            <a:pPr>
              <a:buFont typeface="Arial" panose="020B0604020202020204" pitchFamily="34" charset="0"/>
              <a:buNone/>
            </a:pPr>
            <a:r>
              <a:rPr lang="en-US" sz="2400" b="1" dirty="0" err="1">
                <a:latin typeface="Courier New" panose="02070309020205020404" pitchFamily="49" charset="0"/>
                <a:cs typeface="Courier New" panose="02070309020205020404" pitchFamily="49" charset="0"/>
              </a:rPr>
              <a:t>def</a:t>
            </a:r>
            <a:r>
              <a:rPr lang="en-US" sz="2400" b="1" dirty="0">
                <a:latin typeface="Courier New" panose="02070309020205020404" pitchFamily="49" charset="0"/>
                <a:cs typeface="Courier New" panose="02070309020205020404" pitchFamily="49" charset="0"/>
              </a:rPr>
              <a:t> area(r):</a:t>
            </a:r>
          </a:p>
          <a:p>
            <a:pPr>
              <a:buFont typeface="Arial" panose="020B0604020202020204" pitchFamily="34" charset="0"/>
              <a:buNone/>
            </a:pPr>
            <a:r>
              <a:rPr lang="en-US" sz="2400" b="1" dirty="0">
                <a:latin typeface="Courier New" panose="02070309020205020404" pitchFamily="49" charset="0"/>
                <a:cs typeface="Courier New" panose="02070309020205020404" pitchFamily="49" charset="0"/>
              </a:rPr>
              <a:t>   return PI * r * r</a:t>
            </a:r>
          </a:p>
          <a:p>
            <a:pPr>
              <a:buFont typeface="Arial" panose="020B0604020202020204" pitchFamily="34" charset="0"/>
              <a:buNone/>
            </a:pPr>
            <a:r>
              <a:rPr lang="en-US" sz="2400" b="1" dirty="0" err="1">
                <a:latin typeface="Courier New" panose="02070309020205020404" pitchFamily="49" charset="0"/>
                <a:cs typeface="Courier New" panose="02070309020205020404" pitchFamily="49" charset="0"/>
              </a:rPr>
              <a:t>def</a:t>
            </a: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update_pi</a:t>
            </a:r>
            <a:r>
              <a:rPr lang="en-US" sz="2400" b="1" dirty="0">
                <a:latin typeface="Courier New" panose="02070309020205020404" pitchFamily="49" charset="0"/>
                <a:cs typeface="Courier New" panose="02070309020205020404" pitchFamily="49" charset="0"/>
              </a:rPr>
              <a:t>():</a:t>
            </a:r>
          </a:p>
          <a:p>
            <a:pPr>
              <a:buFont typeface="Arial" panose="020B0604020202020204" pitchFamily="34" charset="0"/>
              <a:buNone/>
            </a:pPr>
            <a:r>
              <a:rPr lang="en-US" sz="2400" b="1" dirty="0">
                <a:latin typeface="Courier New" panose="02070309020205020404" pitchFamily="49" charset="0"/>
                <a:cs typeface="Courier New" panose="02070309020205020404" pitchFamily="49" charset="0"/>
              </a:rPr>
              <a:t>	 </a:t>
            </a:r>
            <a:r>
              <a:rPr lang="en-US" sz="2400" b="1" dirty="0">
                <a:solidFill>
                  <a:srgbClr val="FF0000"/>
                </a:solidFill>
                <a:latin typeface="Courier New" panose="02070309020205020404" pitchFamily="49" charset="0"/>
                <a:cs typeface="Courier New" panose="02070309020205020404" pitchFamily="49" charset="0"/>
              </a:rPr>
              <a:t>global</a:t>
            </a:r>
            <a:r>
              <a:rPr lang="en-US" sz="2400" b="1" dirty="0">
                <a:latin typeface="Courier New" panose="02070309020205020404" pitchFamily="49" charset="0"/>
                <a:cs typeface="Courier New" panose="02070309020205020404" pitchFamily="49" charset="0"/>
              </a:rPr>
              <a:t> PI</a:t>
            </a:r>
          </a:p>
          <a:p>
            <a:pPr>
              <a:buFont typeface="Arial" panose="020B0604020202020204" pitchFamily="34" charset="0"/>
              <a:buNone/>
            </a:pPr>
            <a:r>
              <a:rPr lang="en-US" sz="2400" b="1" dirty="0">
                <a:latin typeface="Courier New" panose="02070309020205020404" pitchFamily="49" charset="0"/>
                <a:cs typeface="Courier New" panose="02070309020205020404" pitchFamily="49" charset="0"/>
              </a:rPr>
              <a:t>   PI = 3.14159</a:t>
            </a:r>
          </a:p>
        </p:txBody>
      </p:sp>
      <p:sp>
        <p:nvSpPr>
          <p:cNvPr id="10" name="Rectangle 9"/>
          <p:cNvSpPr/>
          <p:nvPr/>
        </p:nvSpPr>
        <p:spPr bwMode="auto">
          <a:xfrm>
            <a:off x="414536" y="5013176"/>
            <a:ext cx="7020272" cy="1728192"/>
          </a:xfrm>
          <a:prstGeom prst="rect">
            <a:avLst/>
          </a:prstGeom>
          <a:solidFill>
            <a:schemeClr val="tx2">
              <a:lumMod val="20000"/>
              <a:lumOff val="80000"/>
            </a:schemeClr>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a:buNone/>
            </a:pPr>
            <a:r>
              <a:rPr lang="en-US" sz="2800" dirty="0"/>
              <a:t>defines </a:t>
            </a:r>
            <a:r>
              <a:rPr lang="en-US" sz="2800" dirty="0">
                <a:solidFill>
                  <a:srgbClr val="FF0000"/>
                </a:solidFill>
              </a:rPr>
              <a:t>PI</a:t>
            </a:r>
            <a:r>
              <a:rPr lang="en-US" sz="2800" dirty="0"/>
              <a:t> to be of float type with value 3.14.  </a:t>
            </a:r>
            <a:r>
              <a:rPr lang="en-US" sz="2800" dirty="0">
                <a:solidFill>
                  <a:srgbClr val="FF0000"/>
                </a:solidFill>
              </a:rPr>
              <a:t>PI</a:t>
            </a:r>
            <a:r>
              <a:rPr lang="en-US" sz="2800" dirty="0"/>
              <a:t> can be used across functions. Any change to </a:t>
            </a:r>
            <a:r>
              <a:rPr lang="en-US" sz="2800" dirty="0">
                <a:solidFill>
                  <a:srgbClr val="FF0000"/>
                </a:solidFill>
              </a:rPr>
              <a:t>PI</a:t>
            </a:r>
            <a:r>
              <a:rPr lang="en-US" sz="2800" dirty="0"/>
              <a:t> in </a:t>
            </a:r>
            <a:r>
              <a:rPr lang="en-US" sz="2800" dirty="0" err="1">
                <a:solidFill>
                  <a:srgbClr val="FF0000"/>
                </a:solidFill>
              </a:rPr>
              <a:t>update_pi</a:t>
            </a:r>
            <a:r>
              <a:rPr lang="en-US" sz="2800" dirty="0">
                <a:solidFill>
                  <a:srgbClr val="FF0000"/>
                </a:solidFill>
              </a:rPr>
              <a:t> </a:t>
            </a:r>
            <a:r>
              <a:rPr lang="en-US" sz="2800" dirty="0"/>
              <a:t>will be visible to all due to the use of </a:t>
            </a:r>
            <a:r>
              <a:rPr lang="en-US" sz="2800" dirty="0">
                <a:solidFill>
                  <a:srgbClr val="FF0000"/>
                </a:solidFill>
              </a:rPr>
              <a:t>global</a:t>
            </a:r>
            <a:r>
              <a:rPr lang="en-US" sz="2800" dirty="0"/>
              <a:t>.</a:t>
            </a:r>
          </a:p>
        </p:txBody>
      </p:sp>
      <p:sp>
        <p:nvSpPr>
          <p:cNvPr id="11" name="Rectangle 10"/>
          <p:cNvSpPr/>
          <p:nvPr/>
        </p:nvSpPr>
        <p:spPr>
          <a:xfrm>
            <a:off x="4572000" y="914400"/>
            <a:ext cx="4464496" cy="40987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rgbClr val="FF0000"/>
                </a:solidFill>
              </a:rPr>
              <a:t>&gt;&gt;&gt; </a:t>
            </a:r>
            <a:r>
              <a:rPr lang="en-US" sz="2800" dirty="0">
                <a:solidFill>
                  <a:schemeClr val="tx1">
                    <a:lumMod val="95000"/>
                    <a:lumOff val="5000"/>
                  </a:schemeClr>
                </a:solidFill>
              </a:rPr>
              <a:t>print(area (100))</a:t>
            </a:r>
          </a:p>
          <a:p>
            <a:r>
              <a:rPr lang="en-US" sz="2800" dirty="0">
                <a:solidFill>
                  <a:schemeClr val="tx2"/>
                </a:solidFill>
              </a:rPr>
              <a:t>31400.0</a:t>
            </a:r>
            <a:endParaRPr lang="en-US" sz="2800" dirty="0">
              <a:solidFill>
                <a:schemeClr val="tx1">
                  <a:lumMod val="95000"/>
                  <a:lumOff val="5000"/>
                </a:schemeClr>
              </a:solidFill>
            </a:endParaRPr>
          </a:p>
          <a:p>
            <a:r>
              <a:rPr lang="en-US" sz="2800" dirty="0">
                <a:solidFill>
                  <a:srgbClr val="FF0000"/>
                </a:solidFill>
              </a:rPr>
              <a:t>&gt;&gt;&gt; </a:t>
            </a:r>
            <a:r>
              <a:rPr lang="en-US" sz="2800" dirty="0">
                <a:solidFill>
                  <a:schemeClr val="tx1">
                    <a:lumMod val="95000"/>
                    <a:lumOff val="5000"/>
                  </a:schemeClr>
                </a:solidFill>
              </a:rPr>
              <a:t>print(perimeter(10))</a:t>
            </a:r>
          </a:p>
          <a:p>
            <a:r>
              <a:rPr lang="en-US" sz="2800" dirty="0">
                <a:solidFill>
                  <a:schemeClr val="tx2"/>
                </a:solidFill>
              </a:rPr>
              <a:t>62.800000000000004</a:t>
            </a:r>
          </a:p>
          <a:p>
            <a:r>
              <a:rPr lang="en-US" sz="2800" dirty="0">
                <a:solidFill>
                  <a:srgbClr val="FF0000"/>
                </a:solidFill>
              </a:rPr>
              <a:t>&gt;&gt;&gt; </a:t>
            </a:r>
            <a:r>
              <a:rPr lang="en-US" sz="2800" dirty="0" err="1">
                <a:solidFill>
                  <a:schemeClr val="tx1">
                    <a:lumMod val="95000"/>
                    <a:lumOff val="5000"/>
                  </a:schemeClr>
                </a:solidFill>
              </a:rPr>
              <a:t>update_pi</a:t>
            </a:r>
            <a:r>
              <a:rPr lang="en-US" sz="2800" dirty="0">
                <a:solidFill>
                  <a:schemeClr val="tx1">
                    <a:lumMod val="95000"/>
                    <a:lumOff val="5000"/>
                  </a:schemeClr>
                </a:solidFill>
              </a:rPr>
              <a:t>()</a:t>
            </a:r>
          </a:p>
          <a:p>
            <a:r>
              <a:rPr lang="en-US" sz="2800" dirty="0">
                <a:solidFill>
                  <a:srgbClr val="FF0000"/>
                </a:solidFill>
              </a:rPr>
              <a:t>&gt;&gt;&gt; </a:t>
            </a:r>
            <a:r>
              <a:rPr lang="en-US" sz="2800" dirty="0">
                <a:solidFill>
                  <a:schemeClr val="tx1">
                    <a:lumMod val="95000"/>
                    <a:lumOff val="5000"/>
                  </a:schemeClr>
                </a:solidFill>
              </a:rPr>
              <a:t>print(area(100))</a:t>
            </a:r>
          </a:p>
          <a:p>
            <a:r>
              <a:rPr lang="en-US" sz="2800" dirty="0">
                <a:solidFill>
                  <a:schemeClr val="tx2"/>
                </a:solidFill>
              </a:rPr>
              <a:t>31415.999999999996</a:t>
            </a:r>
            <a:endParaRPr lang="en-US" sz="2800" dirty="0">
              <a:solidFill>
                <a:schemeClr val="tx1">
                  <a:lumMod val="95000"/>
                  <a:lumOff val="5000"/>
                </a:schemeClr>
              </a:solidFill>
            </a:endParaRPr>
          </a:p>
          <a:p>
            <a:r>
              <a:rPr lang="en-US" sz="2800" dirty="0">
                <a:solidFill>
                  <a:srgbClr val="FF0000"/>
                </a:solidFill>
              </a:rPr>
              <a:t>&gt;&gt;&gt; </a:t>
            </a:r>
            <a:r>
              <a:rPr lang="en-US" sz="2800" dirty="0">
                <a:solidFill>
                  <a:schemeClr val="tx1">
                    <a:lumMod val="95000"/>
                    <a:lumOff val="5000"/>
                  </a:schemeClr>
                </a:solidFill>
              </a:rPr>
              <a:t>print(perimeter(10))</a:t>
            </a:r>
          </a:p>
          <a:p>
            <a:r>
              <a:rPr lang="en-US" sz="2800" dirty="0">
                <a:solidFill>
                  <a:schemeClr val="tx2"/>
                </a:solidFill>
              </a:rPr>
              <a:t>62.832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fade">
                                      <p:cBhvr>
                                        <p:cTn id="27" dur="500"/>
                                        <p:tgtEl>
                                          <p:spTgt spid="1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animEffect transition="in" filter="fade">
                                      <p:cBhvr>
                                        <p:cTn id="32" dur="500"/>
                                        <p:tgtEl>
                                          <p:spTgt spid="1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animEffect transition="in" filter="fade">
                                      <p:cBhvr>
                                        <p:cTn id="37" dur="500"/>
                                        <p:tgtEl>
                                          <p:spTgt spid="1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6" end="6"/>
                                            </p:txEl>
                                          </p:spTgt>
                                        </p:tgtEl>
                                        <p:attrNameLst>
                                          <p:attrName>style.visibility</p:attrName>
                                        </p:attrNameLst>
                                      </p:cBhvr>
                                      <p:to>
                                        <p:strVal val="visible"/>
                                      </p:to>
                                    </p:set>
                                    <p:animEffect transition="in" filter="fade">
                                      <p:cBhvr>
                                        <p:cTn id="42" dur="500"/>
                                        <p:tgtEl>
                                          <p:spTgt spid="11">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xEl>
                                              <p:pRg st="7" end="7"/>
                                            </p:txEl>
                                          </p:spTgt>
                                        </p:tgtEl>
                                        <p:attrNameLst>
                                          <p:attrName>style.visibility</p:attrName>
                                        </p:attrNameLst>
                                      </p:cBhvr>
                                      <p:to>
                                        <p:strVal val="visible"/>
                                      </p:to>
                                    </p:set>
                                    <p:animEffect transition="in" filter="fade">
                                      <p:cBhvr>
                                        <p:cTn id="47" dur="500"/>
                                        <p:tgtEl>
                                          <p:spTgt spid="11">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xEl>
                                              <p:pRg st="8" end="8"/>
                                            </p:txEl>
                                          </p:spTgt>
                                        </p:tgtEl>
                                        <p:attrNameLst>
                                          <p:attrName>style.visibility</p:attrName>
                                        </p:attrNameLst>
                                      </p:cBhvr>
                                      <p:to>
                                        <p:strVal val="visible"/>
                                      </p:to>
                                    </p:set>
                                    <p:animEffect transition="in" filter="fade">
                                      <p:cBhvr>
                                        <p:cTn id="52"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3305" y="476250"/>
            <a:ext cx="7772400" cy="1143000"/>
          </a:xfrm>
        </p:spPr>
        <p:txBody>
          <a:bodyPr/>
          <a:lstStyle/>
          <a:p>
            <a:r>
              <a:rPr lang="en-US" dirty="0"/>
              <a:t>Programming with Python</a:t>
            </a:r>
          </a:p>
        </p:txBody>
      </p:sp>
      <p:sp>
        <p:nvSpPr>
          <p:cNvPr id="4" name="Date Placeholder 3"/>
          <p:cNvSpPr>
            <a:spLocks noGrp="1"/>
          </p:cNvSpPr>
          <p:nvPr>
            <p:ph type="dt" sz="quarter" idx="10"/>
          </p:nvPr>
        </p:nvSpPr>
        <p:spPr/>
        <p:txBody>
          <a:bodyPr/>
          <a:lstStyle/>
          <a:p>
            <a:pPr>
              <a:defRPr/>
            </a:pPr>
            <a:fld id="{27686616-6606-418D-B407-9E3FAE6E1C2A}" type="datetime7">
              <a:rPr lang="en-US" smtClean="0"/>
              <a:t>Dec-23</a:t>
            </a:fld>
            <a:endParaRPr lang="en-US" dirty="0"/>
          </a:p>
        </p:txBody>
      </p:sp>
      <p:sp>
        <p:nvSpPr>
          <p:cNvPr id="8" name="Slide Number Placeholder 7"/>
          <p:cNvSpPr>
            <a:spLocks noGrp="1"/>
          </p:cNvSpPr>
          <p:nvPr>
            <p:ph type="sldNum" sz="quarter" idx="11"/>
          </p:nvPr>
        </p:nvSpPr>
        <p:spPr/>
        <p:txBody>
          <a:bodyPr/>
          <a:lstStyle/>
          <a:p>
            <a:pPr>
              <a:defRPr/>
            </a:pPr>
            <a:fld id="{E106E5FE-2B70-4D48-BE0C-1D2745C5F17A}" type="slidenum">
              <a:rPr lang="en-US" smtClean="0"/>
              <a:t>59</a:t>
            </a:fld>
            <a:endParaRPr lang="en-US" dirty="0"/>
          </a:p>
        </p:txBody>
      </p:sp>
      <p:sp>
        <p:nvSpPr>
          <p:cNvPr id="7" name="Footer Placeholder 6"/>
          <p:cNvSpPr>
            <a:spLocks noGrp="1"/>
          </p:cNvSpPr>
          <p:nvPr>
            <p:ph type="ftr" sz="quarter" idx="12"/>
          </p:nvPr>
        </p:nvSpPr>
        <p:spPr/>
        <p:txBody>
          <a:bodyPr/>
          <a:lstStyle/>
          <a:p>
            <a:pPr>
              <a:defRPr/>
            </a:pPr>
            <a:r>
              <a:rPr lang="en-US" dirty="0"/>
              <a:t>Programming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3789040"/>
            <a:ext cx="7948349" cy="2438611"/>
          </a:xfrm>
          <a:prstGeom prst="rect">
            <a:avLst/>
          </a:prstGeom>
        </p:spPr>
      </p:pic>
      <p:sp>
        <p:nvSpPr>
          <p:cNvPr id="9" name="TextBox 8"/>
          <p:cNvSpPr txBox="1"/>
          <p:nvPr/>
        </p:nvSpPr>
        <p:spPr>
          <a:xfrm>
            <a:off x="2544185" y="3240325"/>
            <a:ext cx="797560" cy="1437005"/>
          </a:xfrm>
          <a:prstGeom prst="rect">
            <a:avLst/>
          </a:prstGeom>
          <a:noFill/>
        </p:spPr>
        <p:txBody>
          <a:bodyPr wrap="none" rtlCol="0">
            <a:spAutoFit/>
          </a:bodyPr>
          <a:lstStyle/>
          <a:p>
            <a:r>
              <a:rPr lang="en-US" sz="7200" dirty="0">
                <a:latin typeface="Cooper Black" panose="0208090404030B020404" pitchFamily="18" charset="0"/>
              </a:rPr>
              <a:t>T</a:t>
            </a:r>
          </a:p>
        </p:txBody>
      </p:sp>
      <p:sp>
        <p:nvSpPr>
          <p:cNvPr id="11" name="TextBox 10"/>
          <p:cNvSpPr txBox="1"/>
          <p:nvPr/>
        </p:nvSpPr>
        <p:spPr>
          <a:xfrm>
            <a:off x="3526775" y="3240325"/>
            <a:ext cx="891540" cy="1437005"/>
          </a:xfrm>
          <a:prstGeom prst="rect">
            <a:avLst/>
          </a:prstGeom>
          <a:noFill/>
        </p:spPr>
        <p:txBody>
          <a:bodyPr wrap="none" rtlCol="0">
            <a:spAutoFit/>
          </a:bodyPr>
          <a:lstStyle/>
          <a:p>
            <a:r>
              <a:rPr lang="en-US" sz="7200" dirty="0">
                <a:latin typeface="Cooper Black" panose="0208090404030B020404" pitchFamily="18" charset="0"/>
              </a:rPr>
              <a:t>U</a:t>
            </a:r>
          </a:p>
        </p:txBody>
      </p:sp>
      <p:sp>
        <p:nvSpPr>
          <p:cNvPr id="12" name="TextBox 11"/>
          <p:cNvSpPr txBox="1"/>
          <p:nvPr/>
        </p:nvSpPr>
        <p:spPr>
          <a:xfrm>
            <a:off x="6444208" y="3240325"/>
            <a:ext cx="808355" cy="1437005"/>
          </a:xfrm>
          <a:prstGeom prst="rect">
            <a:avLst/>
          </a:prstGeom>
          <a:noFill/>
        </p:spPr>
        <p:txBody>
          <a:bodyPr wrap="none" rtlCol="0">
            <a:spAutoFit/>
          </a:bodyPr>
          <a:lstStyle/>
          <a:p>
            <a:r>
              <a:rPr lang="en-US" sz="7200" dirty="0">
                <a:latin typeface="Cooper Black" panose="0208090404030B020404" pitchFamily="18" charset="0"/>
              </a:rPr>
              <a:t>E</a:t>
            </a:r>
          </a:p>
        </p:txBody>
      </p:sp>
      <p:sp>
        <p:nvSpPr>
          <p:cNvPr id="13" name="TextBox 12"/>
          <p:cNvSpPr txBox="1"/>
          <p:nvPr/>
        </p:nvSpPr>
        <p:spPr>
          <a:xfrm>
            <a:off x="4499992" y="3240325"/>
            <a:ext cx="828675" cy="1437005"/>
          </a:xfrm>
          <a:prstGeom prst="rect">
            <a:avLst/>
          </a:prstGeom>
          <a:noFill/>
        </p:spPr>
        <p:txBody>
          <a:bodyPr wrap="none" rtlCol="0">
            <a:spAutoFit/>
          </a:bodyPr>
          <a:lstStyle/>
          <a:p>
            <a:r>
              <a:rPr lang="en-US" sz="7200" dirty="0">
                <a:latin typeface="Cooper Black" panose="0208090404030B020404" pitchFamily="18" charset="0"/>
              </a:rPr>
              <a:t>P</a:t>
            </a:r>
          </a:p>
        </p:txBody>
      </p:sp>
      <p:sp>
        <p:nvSpPr>
          <p:cNvPr id="14" name="TextBox 13"/>
          <p:cNvSpPr txBox="1"/>
          <p:nvPr/>
        </p:nvSpPr>
        <p:spPr>
          <a:xfrm>
            <a:off x="5436096" y="3240325"/>
            <a:ext cx="758190" cy="1437005"/>
          </a:xfrm>
          <a:prstGeom prst="rect">
            <a:avLst/>
          </a:prstGeom>
          <a:noFill/>
        </p:spPr>
        <p:txBody>
          <a:bodyPr wrap="none" rtlCol="0">
            <a:spAutoFit/>
          </a:bodyPr>
          <a:lstStyle/>
          <a:p>
            <a:r>
              <a:rPr lang="en-US" sz="7200" dirty="0">
                <a:latin typeface="Cooper Black" panose="0208090404030B020404" pitchFamily="18" charset="0"/>
              </a:rPr>
              <a:t>L</a:t>
            </a:r>
          </a:p>
        </p:txBody>
      </p:sp>
      <p:sp>
        <p:nvSpPr>
          <p:cNvPr id="15" name="TextBox 14"/>
          <p:cNvSpPr txBox="1"/>
          <p:nvPr/>
        </p:nvSpPr>
        <p:spPr>
          <a:xfrm>
            <a:off x="7452320" y="3216513"/>
            <a:ext cx="780983" cy="1200329"/>
          </a:xfrm>
          <a:prstGeom prst="rect">
            <a:avLst/>
          </a:prstGeom>
          <a:noFill/>
        </p:spPr>
        <p:txBody>
          <a:bodyPr wrap="none" rtlCol="0">
            <a:spAutoFit/>
          </a:bodyPr>
          <a:lstStyle/>
          <a:p>
            <a:r>
              <a:rPr lang="en-US" sz="7200" dirty="0">
                <a:latin typeface="Cooper Black" panose="0208090404030B020404" pitchFamily="18" charset="0"/>
              </a:rPr>
              <a:t>S</a:t>
            </a:r>
          </a:p>
        </p:txBody>
      </p:sp>
      <p:sp>
        <p:nvSpPr>
          <p:cNvPr id="3" name="TextBox 8"/>
          <p:cNvSpPr txBox="1"/>
          <p:nvPr/>
        </p:nvSpPr>
        <p:spPr>
          <a:xfrm>
            <a:off x="3532245" y="4156630"/>
            <a:ext cx="758190" cy="1437005"/>
          </a:xfrm>
          <a:prstGeom prst="rect">
            <a:avLst/>
          </a:prstGeom>
          <a:noFill/>
        </p:spPr>
        <p:txBody>
          <a:bodyPr wrap="none" rtlCol="0">
            <a:spAutoFit/>
          </a:bodyPr>
          <a:lstStyle/>
          <a:p>
            <a:r>
              <a:rPr lang="en-US" sz="7200" dirty="0">
                <a:latin typeface="Cooper Black" panose="0208090404030B020404" pitchFamily="18" charset="0"/>
              </a:rPr>
              <a:t>L</a:t>
            </a:r>
          </a:p>
        </p:txBody>
      </p:sp>
      <p:sp>
        <p:nvSpPr>
          <p:cNvPr id="5" name="TextBox 10"/>
          <p:cNvSpPr txBox="1"/>
          <p:nvPr/>
        </p:nvSpPr>
        <p:spPr>
          <a:xfrm>
            <a:off x="4514835" y="4156630"/>
            <a:ext cx="472440" cy="1437005"/>
          </a:xfrm>
          <a:prstGeom prst="rect">
            <a:avLst/>
          </a:prstGeom>
          <a:noFill/>
        </p:spPr>
        <p:txBody>
          <a:bodyPr wrap="none" rtlCol="0">
            <a:spAutoFit/>
          </a:bodyPr>
          <a:lstStyle/>
          <a:p>
            <a:r>
              <a:rPr lang="en-US" sz="7200" dirty="0">
                <a:latin typeface="Cooper Black" panose="0208090404030B020404" pitchFamily="18" charset="0"/>
              </a:rPr>
              <a:t>I</a:t>
            </a:r>
            <a:endParaRPr lang="en-US"/>
          </a:p>
        </p:txBody>
      </p:sp>
      <p:sp>
        <p:nvSpPr>
          <p:cNvPr id="10" name="TextBox 11"/>
          <p:cNvSpPr txBox="1"/>
          <p:nvPr/>
        </p:nvSpPr>
        <p:spPr>
          <a:xfrm>
            <a:off x="7432268" y="4156630"/>
            <a:ext cx="767080" cy="1437005"/>
          </a:xfrm>
          <a:prstGeom prst="rect">
            <a:avLst/>
          </a:prstGeom>
          <a:noFill/>
        </p:spPr>
        <p:txBody>
          <a:bodyPr wrap="none" rtlCol="0">
            <a:spAutoFit/>
          </a:bodyPr>
          <a:lstStyle/>
          <a:p>
            <a:r>
              <a:rPr lang="en-US" sz="7200" dirty="0">
                <a:latin typeface="Cooper Black" panose="0208090404030B020404" pitchFamily="18" charset="0"/>
              </a:rPr>
              <a:t>S</a:t>
            </a:r>
          </a:p>
        </p:txBody>
      </p:sp>
      <p:sp>
        <p:nvSpPr>
          <p:cNvPr id="16" name="TextBox 12"/>
          <p:cNvSpPr txBox="1"/>
          <p:nvPr/>
        </p:nvSpPr>
        <p:spPr>
          <a:xfrm>
            <a:off x="5488052" y="4156630"/>
            <a:ext cx="767080" cy="1437005"/>
          </a:xfrm>
          <a:prstGeom prst="rect">
            <a:avLst/>
          </a:prstGeom>
          <a:noFill/>
        </p:spPr>
        <p:txBody>
          <a:bodyPr wrap="none" rtlCol="0">
            <a:spAutoFit/>
          </a:bodyPr>
          <a:lstStyle/>
          <a:p>
            <a:r>
              <a:rPr lang="en-US" sz="7200" dirty="0">
                <a:latin typeface="Cooper Black" panose="0208090404030B020404" pitchFamily="18" charset="0"/>
              </a:rPr>
              <a:t>S</a:t>
            </a:r>
          </a:p>
        </p:txBody>
      </p:sp>
      <p:sp>
        <p:nvSpPr>
          <p:cNvPr id="17" name="TextBox 13"/>
          <p:cNvSpPr txBox="1"/>
          <p:nvPr/>
        </p:nvSpPr>
        <p:spPr>
          <a:xfrm>
            <a:off x="6424156" y="4156630"/>
            <a:ext cx="797560" cy="1437005"/>
          </a:xfrm>
          <a:prstGeom prst="rect">
            <a:avLst/>
          </a:prstGeom>
          <a:noFill/>
        </p:spPr>
        <p:txBody>
          <a:bodyPr wrap="none" rtlCol="0">
            <a:spAutoFit/>
          </a:bodyPr>
          <a:lstStyle/>
          <a:p>
            <a:r>
              <a:rPr lang="en-US" sz="7200" dirty="0">
                <a:latin typeface="Cooper Black" panose="0208090404030B020404" pitchFamily="18" charset="0"/>
              </a:rPr>
              <a:t>T</a:t>
            </a:r>
          </a:p>
        </p:txBody>
      </p:sp>
      <p:sp>
        <p:nvSpPr>
          <p:cNvPr id="19" name="TextBox 8"/>
          <p:cNvSpPr txBox="1"/>
          <p:nvPr/>
        </p:nvSpPr>
        <p:spPr>
          <a:xfrm>
            <a:off x="1666615" y="2291000"/>
            <a:ext cx="767080" cy="1437005"/>
          </a:xfrm>
          <a:prstGeom prst="rect">
            <a:avLst/>
          </a:prstGeom>
          <a:noFill/>
        </p:spPr>
        <p:txBody>
          <a:bodyPr wrap="none" rtlCol="0">
            <a:spAutoFit/>
          </a:bodyPr>
          <a:lstStyle/>
          <a:p>
            <a:r>
              <a:rPr lang="en-US" sz="7200" dirty="0">
                <a:latin typeface="Cooper Black" panose="0208090404030B020404" pitchFamily="18" charset="0"/>
              </a:rPr>
              <a:t>S</a:t>
            </a:r>
          </a:p>
        </p:txBody>
      </p:sp>
      <p:sp>
        <p:nvSpPr>
          <p:cNvPr id="20" name="TextBox 10"/>
          <p:cNvSpPr txBox="1"/>
          <p:nvPr/>
        </p:nvSpPr>
        <p:spPr>
          <a:xfrm>
            <a:off x="2649205" y="2291000"/>
            <a:ext cx="797560" cy="1437005"/>
          </a:xfrm>
          <a:prstGeom prst="rect">
            <a:avLst/>
          </a:prstGeom>
          <a:noFill/>
        </p:spPr>
        <p:txBody>
          <a:bodyPr wrap="none" rtlCol="0">
            <a:spAutoFit/>
          </a:bodyPr>
          <a:lstStyle/>
          <a:p>
            <a:r>
              <a:rPr lang="en-US" sz="7200" dirty="0">
                <a:latin typeface="Cooper Black" panose="0208090404030B020404" pitchFamily="18" charset="0"/>
              </a:rPr>
              <a:t>T</a:t>
            </a:r>
            <a:endParaRPr lang="en-US"/>
          </a:p>
        </p:txBody>
      </p:sp>
      <p:sp>
        <p:nvSpPr>
          <p:cNvPr id="21" name="TextBox 11"/>
          <p:cNvSpPr txBox="1"/>
          <p:nvPr/>
        </p:nvSpPr>
        <p:spPr>
          <a:xfrm>
            <a:off x="5423128" y="2291000"/>
            <a:ext cx="922020" cy="1437005"/>
          </a:xfrm>
          <a:prstGeom prst="rect">
            <a:avLst/>
          </a:prstGeom>
          <a:noFill/>
        </p:spPr>
        <p:txBody>
          <a:bodyPr wrap="none" rtlCol="0">
            <a:spAutoFit/>
          </a:bodyPr>
          <a:lstStyle/>
          <a:p>
            <a:r>
              <a:rPr lang="en-US" sz="7200" dirty="0">
                <a:latin typeface="Cooper Black" panose="0208090404030B020404" pitchFamily="18" charset="0"/>
              </a:rPr>
              <a:t>N</a:t>
            </a:r>
          </a:p>
        </p:txBody>
      </p:sp>
      <p:sp>
        <p:nvSpPr>
          <p:cNvPr id="22" name="TextBox 12"/>
          <p:cNvSpPr txBox="1"/>
          <p:nvPr/>
        </p:nvSpPr>
        <p:spPr>
          <a:xfrm>
            <a:off x="3622422" y="2291000"/>
            <a:ext cx="849630" cy="1437005"/>
          </a:xfrm>
          <a:prstGeom prst="rect">
            <a:avLst/>
          </a:prstGeom>
          <a:noFill/>
        </p:spPr>
        <p:txBody>
          <a:bodyPr wrap="none" rtlCol="0">
            <a:spAutoFit/>
          </a:bodyPr>
          <a:lstStyle/>
          <a:p>
            <a:r>
              <a:rPr lang="en-US" sz="7200" dirty="0">
                <a:latin typeface="Cooper Black" panose="0208090404030B020404" pitchFamily="18" charset="0"/>
              </a:rPr>
              <a:t>R</a:t>
            </a:r>
          </a:p>
        </p:txBody>
      </p:sp>
      <p:sp>
        <p:nvSpPr>
          <p:cNvPr id="23" name="TextBox 13"/>
          <p:cNvSpPr txBox="1"/>
          <p:nvPr/>
        </p:nvSpPr>
        <p:spPr>
          <a:xfrm>
            <a:off x="4415016" y="2291000"/>
            <a:ext cx="838200" cy="1437005"/>
          </a:xfrm>
          <a:prstGeom prst="rect">
            <a:avLst/>
          </a:prstGeom>
          <a:noFill/>
        </p:spPr>
        <p:txBody>
          <a:bodyPr wrap="none" rtlCol="0">
            <a:spAutoFit/>
          </a:bodyPr>
          <a:lstStyle/>
          <a:p>
            <a:r>
              <a:rPr lang="en-US" sz="7200" dirty="0">
                <a:latin typeface="Cooper Black" panose="0208090404030B020404" pitchFamily="18" charset="0"/>
              </a:rPr>
              <a:t> I</a:t>
            </a:r>
          </a:p>
        </p:txBody>
      </p:sp>
      <p:sp>
        <p:nvSpPr>
          <p:cNvPr id="24" name="TextBox 14"/>
          <p:cNvSpPr txBox="1"/>
          <p:nvPr/>
        </p:nvSpPr>
        <p:spPr>
          <a:xfrm>
            <a:off x="6431240" y="2267188"/>
            <a:ext cx="892175" cy="1437005"/>
          </a:xfrm>
          <a:prstGeom prst="rect">
            <a:avLst/>
          </a:prstGeom>
          <a:noFill/>
        </p:spPr>
        <p:txBody>
          <a:bodyPr wrap="none" rtlCol="0">
            <a:spAutoFit/>
          </a:bodyPr>
          <a:lstStyle/>
          <a:p>
            <a:r>
              <a:rPr lang="en-US" sz="7200" dirty="0">
                <a:latin typeface="Cooper Black" panose="0208090404030B020404" pitchFamily="18" charset="0"/>
              </a:rPr>
              <a:t>G</a:t>
            </a:r>
          </a:p>
        </p:txBody>
      </p:sp>
      <p:sp>
        <p:nvSpPr>
          <p:cNvPr id="25" name="TextBox 14"/>
          <p:cNvSpPr txBox="1"/>
          <p:nvPr/>
        </p:nvSpPr>
        <p:spPr>
          <a:xfrm>
            <a:off x="7435810" y="2195433"/>
            <a:ext cx="780983" cy="1200329"/>
          </a:xfrm>
          <a:prstGeom prst="rect">
            <a:avLst/>
          </a:prstGeom>
          <a:noFill/>
        </p:spPr>
        <p:txBody>
          <a:bodyPr wrap="none" rtlCol="0">
            <a:spAutoFit/>
          </a:bodyPr>
          <a:lstStyle/>
          <a:p>
            <a:r>
              <a:rPr lang="en-US" sz="7200" dirty="0">
                <a:latin typeface="Cooper Black" panose="0208090404030B020404" pitchFamily="18" charset="0"/>
              </a:rPr>
              <a: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Interacting with Python Programs</a:t>
            </a:r>
          </a:p>
        </p:txBody>
      </p:sp>
      <p:sp>
        <p:nvSpPr>
          <p:cNvPr id="8" name="Content Placeholder 7"/>
          <p:cNvSpPr>
            <a:spLocks noGrp="1"/>
          </p:cNvSpPr>
          <p:nvPr>
            <p:ph idx="1"/>
          </p:nvPr>
        </p:nvSpPr>
        <p:spPr/>
        <p:txBody>
          <a:bodyPr/>
          <a:lstStyle/>
          <a:p>
            <a:r>
              <a:rPr lang="en-US" dirty="0"/>
              <a:t>Python program communicates its results to user using </a:t>
            </a:r>
            <a:r>
              <a:rPr lang="en-US" dirty="0">
                <a:solidFill>
                  <a:srgbClr val="FF0000"/>
                </a:solidFill>
              </a:rPr>
              <a:t>print</a:t>
            </a:r>
          </a:p>
          <a:p>
            <a:r>
              <a:rPr lang="en-US" dirty="0"/>
              <a:t>Most useful programs require information from users</a:t>
            </a:r>
          </a:p>
          <a:p>
            <a:pPr lvl="1"/>
            <a:r>
              <a:rPr lang="en-US" dirty="0"/>
              <a:t>Name and age for a travel reservation system</a:t>
            </a:r>
          </a:p>
          <a:p>
            <a:r>
              <a:rPr lang="en-US" dirty="0"/>
              <a:t>Python 3 uses </a:t>
            </a:r>
            <a:r>
              <a:rPr lang="en-US" dirty="0">
                <a:solidFill>
                  <a:srgbClr val="FF0000"/>
                </a:solidFill>
              </a:rPr>
              <a:t>input </a:t>
            </a:r>
            <a:r>
              <a:rPr lang="en-US" dirty="0"/>
              <a:t>to read user input as a string (</a:t>
            </a:r>
            <a:r>
              <a:rPr lang="en-US" dirty="0" err="1">
                <a:solidFill>
                  <a:srgbClr val="FF0000"/>
                </a:solidFill>
              </a:rPr>
              <a:t>str</a:t>
            </a:r>
            <a:r>
              <a:rPr lang="en-US" dirty="0"/>
              <a:t>)</a:t>
            </a:r>
          </a:p>
        </p:txBody>
      </p:sp>
      <p:sp>
        <p:nvSpPr>
          <p:cNvPr id="9" name="Date Placeholder 8"/>
          <p:cNvSpPr>
            <a:spLocks noGrp="1"/>
          </p:cNvSpPr>
          <p:nvPr>
            <p:ph type="dt" sz="half" idx="10"/>
          </p:nvPr>
        </p:nvSpPr>
        <p:spPr/>
        <p:txBody>
          <a:bodyPr/>
          <a:lstStyle/>
          <a:p>
            <a:pPr>
              <a:defRPr/>
            </a:pPr>
            <a:fld id="{AC34279D-E20C-405F-9425-C1349A140154}" type="datetime7">
              <a:rPr lang="en-US" smtClean="0"/>
              <a:t>Dec-23</a:t>
            </a:fld>
            <a:endParaRPr lang="en-US" dirty="0"/>
          </a:p>
        </p:txBody>
      </p:sp>
      <p:sp>
        <p:nvSpPr>
          <p:cNvPr id="10" name="Footer Placeholder 9"/>
          <p:cNvSpPr>
            <a:spLocks noGrp="1"/>
          </p:cNvSpPr>
          <p:nvPr>
            <p:ph type="ftr" sz="quarter" idx="11"/>
          </p:nvPr>
        </p:nvSpPr>
        <p:spPr/>
        <p:txBody>
          <a:bodyPr/>
          <a:lstStyle/>
          <a:p>
            <a:pPr>
              <a:defRPr/>
            </a:pPr>
            <a:r>
              <a:rPr lang="en-US"/>
              <a:t>Programming</a:t>
            </a:r>
            <a:endParaRPr lang="en-US" dirty="0"/>
          </a:p>
        </p:txBody>
      </p:sp>
      <p:sp>
        <p:nvSpPr>
          <p:cNvPr id="11" name="Slide Number Placeholder 10"/>
          <p:cNvSpPr>
            <a:spLocks noGrp="1"/>
          </p:cNvSpPr>
          <p:nvPr>
            <p:ph type="sldNum" sz="quarter" idx="12"/>
          </p:nvPr>
        </p:nvSpPr>
        <p:spPr/>
        <p:txBody>
          <a:bodyPr/>
          <a:lstStyle/>
          <a:p>
            <a:pPr>
              <a:defRPr/>
            </a:pPr>
            <a:fld id="{EC0A9AF3-268B-496B-8C8B-87FFEF969083}" type="slidenum">
              <a:rPr lang="en-US" smtClean="0"/>
              <a:t>6</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Strings</a:t>
            </a:r>
          </a:p>
        </p:txBody>
      </p:sp>
      <p:sp>
        <p:nvSpPr>
          <p:cNvPr id="3" name="Content Placeholder 2"/>
          <p:cNvSpPr>
            <a:spLocks noGrp="1"/>
          </p:cNvSpPr>
          <p:nvPr>
            <p:ph idx="1"/>
          </p:nvPr>
        </p:nvSpPr>
        <p:spPr/>
        <p:txBody>
          <a:bodyPr>
            <a:normAutofit lnSpcReduction="10000"/>
          </a:bodyPr>
          <a:lstStyle/>
          <a:p>
            <a:r>
              <a:rPr lang="en-US" dirty="0"/>
              <a:t>Strings in Python have type </a:t>
            </a:r>
            <a:r>
              <a:rPr lang="en-US" dirty="0" err="1">
                <a:solidFill>
                  <a:srgbClr val="FF0000"/>
                </a:solidFill>
              </a:rPr>
              <a:t>str</a:t>
            </a:r>
            <a:r>
              <a:rPr lang="en-US" dirty="0">
                <a:solidFill>
                  <a:srgbClr val="FF0000"/>
                </a:solidFill>
              </a:rPr>
              <a:t> </a:t>
            </a:r>
          </a:p>
          <a:p>
            <a:r>
              <a:rPr lang="en-US" dirty="0"/>
              <a:t>They represent sequence of characters</a:t>
            </a:r>
          </a:p>
          <a:p>
            <a:pPr lvl="1"/>
            <a:r>
              <a:rPr lang="en-US" dirty="0"/>
              <a:t>Python does not have a type corresponding to character. </a:t>
            </a:r>
          </a:p>
          <a:p>
            <a:pPr lvl="0"/>
            <a:r>
              <a:rPr lang="en-US" dirty="0"/>
              <a:t>Strings are enclosed in single quotes(</a:t>
            </a:r>
            <a:r>
              <a:rPr lang="en-US" dirty="0">
                <a:solidFill>
                  <a:srgbClr val="FF0000"/>
                </a:solidFill>
              </a:rPr>
              <a:t>'</a:t>
            </a:r>
            <a:r>
              <a:rPr lang="en-US" dirty="0"/>
              <a:t>) or double quotes(</a:t>
            </a:r>
            <a:r>
              <a:rPr lang="en-US" dirty="0">
                <a:solidFill>
                  <a:srgbClr val="FF0000"/>
                </a:solidFill>
              </a:rPr>
              <a:t>“</a:t>
            </a:r>
            <a:r>
              <a:rPr lang="en-US" dirty="0"/>
              <a:t>)</a:t>
            </a:r>
          </a:p>
          <a:p>
            <a:pPr lvl="1"/>
            <a:r>
              <a:rPr lang="en-US" dirty="0"/>
              <a:t>Both are equivalent</a:t>
            </a:r>
          </a:p>
          <a:p>
            <a:pPr lvl="0"/>
            <a:r>
              <a:rPr lang="en-US" dirty="0"/>
              <a:t>Backslash (</a:t>
            </a:r>
            <a:r>
              <a:rPr lang="en-US" dirty="0">
                <a:solidFill>
                  <a:srgbClr val="FF0000"/>
                </a:solidFill>
              </a:rPr>
              <a:t>\</a:t>
            </a:r>
            <a:r>
              <a:rPr lang="en-US" dirty="0"/>
              <a:t>) is used to escape quotes and special characters</a:t>
            </a:r>
          </a:p>
        </p:txBody>
      </p:sp>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60</a:t>
            </a:fld>
            <a:endParaRPr lang="hi-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Strings</a:t>
            </a:r>
          </a:p>
        </p:txBody>
      </p:sp>
      <p:pic>
        <p:nvPicPr>
          <p:cNvPr id="7" name="Content Placeholder 6"/>
          <p:cNvPicPr>
            <a:picLocks noGrp="1" noChangeAspect="1"/>
          </p:cNvPicPr>
          <p:nvPr>
            <p:ph idx="1"/>
          </p:nvPr>
        </p:nvPicPr>
        <p:blipFill>
          <a:blip r:embed="rId2"/>
          <a:stretch>
            <a:fillRect/>
          </a:stretch>
        </p:blipFill>
        <p:spPr>
          <a:xfrm>
            <a:off x="396240" y="1225515"/>
            <a:ext cx="8255635" cy="2816860"/>
          </a:xfrm>
          <a:prstGeom prst="rect">
            <a:avLst/>
          </a:prstGeom>
        </p:spPr>
      </p:pic>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61</a:t>
            </a:fld>
            <a:endParaRPr lang="hi-IN"/>
          </a:p>
        </p:txBody>
      </p:sp>
      <p:sp>
        <p:nvSpPr>
          <p:cNvPr id="8" name="Content Placeholder 2"/>
          <p:cNvSpPr>
            <a:spLocks noGrp="1"/>
          </p:cNvSpPr>
          <p:nvPr/>
        </p:nvSpPr>
        <p:spPr>
          <a:xfrm>
            <a:off x="251773" y="1196117"/>
            <a:ext cx="8496944" cy="5184576"/>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3"/>
              </a:buBlip>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9pPr>
          </a:lstStyle>
          <a:p>
            <a:endParaRPr lang="en-US"/>
          </a:p>
          <a:p>
            <a:pPr marL="0" indent="0">
              <a:buNone/>
            </a:pPr>
            <a:endParaRPr lang="en-US"/>
          </a:p>
        </p:txBody>
      </p:sp>
      <p:sp>
        <p:nvSpPr>
          <p:cNvPr id="9" name="Content Placeholder 2"/>
          <p:cNvSpPr>
            <a:spLocks noGrp="1"/>
          </p:cNvSpPr>
          <p:nvPr/>
        </p:nvSpPr>
        <p:spPr>
          <a:xfrm>
            <a:off x="323850" y="4061460"/>
            <a:ext cx="8496935" cy="232029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chemeClr val="hlink"/>
              </a:buClr>
              <a:buSzPct val="110000"/>
              <a:buFont typeface="Wingdings" panose="05000000000000000000" pitchFamily="2" charset="2"/>
              <a:buBlip>
                <a:blip r:embed="rId3"/>
              </a:buBlip>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SzPct val="60000"/>
              <a:buFont typeface="Wingdings" panose="05000000000000000000" pitchFamily="2" charset="2"/>
              <a:buChar char="n"/>
              <a:defRPr sz="2800">
                <a:solidFill>
                  <a:schemeClr val="tx1"/>
                </a:solidFill>
                <a:latin typeface="+mn-lt"/>
              </a:defRPr>
            </a:lvl2pPr>
            <a:lvl3pPr marL="1143000" indent="-228600" algn="l" rtl="0" eaLnBrk="1" fontAlgn="base" hangingPunct="1">
              <a:spcBef>
                <a:spcPct val="20000"/>
              </a:spcBef>
              <a:spcAft>
                <a:spcPct val="0"/>
              </a:spcAft>
              <a:buClr>
                <a:schemeClr val="hlink"/>
              </a:buClr>
              <a:buSzPct val="95000"/>
              <a:buFont typeface="Wingdings" panose="05000000000000000000" pitchFamily="2" charset="2"/>
              <a:buChar char="w"/>
              <a:defRPr sz="2400">
                <a:solidFill>
                  <a:schemeClr val="tx1"/>
                </a:solidFill>
                <a:latin typeface="+mn-lt"/>
              </a:defRPr>
            </a:lvl3pPr>
            <a:lvl4pPr marL="1600200" indent="-228600" algn="l" rtl="0" eaLnBrk="1" fontAlgn="base" hangingPunct="1">
              <a:spcBef>
                <a:spcPct val="20000"/>
              </a:spcBef>
              <a:spcAft>
                <a:spcPct val="0"/>
              </a:spcAft>
              <a:buClr>
                <a:schemeClr val="tx1"/>
              </a:buClr>
              <a:buSzPct val="65000"/>
              <a:buFont typeface="Wingdings" panose="05000000000000000000" pitchFamily="2" charset="2"/>
              <a:buChar char="n"/>
              <a:defRPr sz="2000">
                <a:solidFill>
                  <a:schemeClr val="tx1"/>
                </a:solidFill>
                <a:latin typeface="+mn-lt"/>
              </a:defRPr>
            </a:lvl4pPr>
            <a:lvl5pPr marL="2057400" indent="-228600" algn="l" rtl="0" eaLnBrk="1" fontAlgn="base" hangingPunct="1">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hlink"/>
              </a:buClr>
              <a:buSzPct val="60000"/>
              <a:buFont typeface="Wingdings" panose="05000000000000000000" pitchFamily="2" charset="2"/>
              <a:buChar char="n"/>
              <a:defRPr sz="2000">
                <a:solidFill>
                  <a:schemeClr val="tx1"/>
                </a:solidFill>
                <a:latin typeface="+mn-lt"/>
              </a:defRPr>
            </a:lvl9pPr>
          </a:lstStyle>
          <a:p>
            <a:pPr>
              <a:buFont typeface="Arial" panose="020B0604020202020204" pitchFamily="34" charset="0"/>
              <a:buChar char="•"/>
            </a:pPr>
            <a:r>
              <a:rPr lang="en-US" dirty="0"/>
              <a:t>More readable when </a:t>
            </a:r>
            <a:r>
              <a:rPr lang="en-US" dirty="0">
                <a:solidFill>
                  <a:srgbClr val="FF0000"/>
                </a:solidFill>
              </a:rPr>
              <a:t>print </a:t>
            </a:r>
            <a:r>
              <a:rPr lang="en-US" dirty="0"/>
              <a:t>is used</a:t>
            </a:r>
          </a:p>
        </p:txBody>
      </p:sp>
      <p:pic>
        <p:nvPicPr>
          <p:cNvPr id="10" name="Picture 9"/>
          <p:cNvPicPr>
            <a:picLocks noChangeAspect="1"/>
          </p:cNvPicPr>
          <p:nvPr/>
        </p:nvPicPr>
        <p:blipFill>
          <a:blip r:embed="rId4"/>
          <a:srcRect l="658"/>
          <a:stretch>
            <a:fillRect/>
          </a:stretch>
        </p:blipFill>
        <p:spPr>
          <a:xfrm>
            <a:off x="430530" y="4970110"/>
            <a:ext cx="5273675" cy="979170"/>
          </a:xfrm>
          <a:prstGeom prst="rect">
            <a:avLst/>
          </a:prstGeom>
        </p:spPr>
      </p:pic>
      <p:sp>
        <p:nvSpPr>
          <p:cNvPr id="11" name="Rounded Rectangle 10"/>
          <p:cNvSpPr/>
          <p:nvPr/>
        </p:nvSpPr>
        <p:spPr>
          <a:xfrm>
            <a:off x="251773" y="2132856"/>
            <a:ext cx="8784723" cy="192860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en-US" dirty="0"/>
              <a:t>Length of a String</a:t>
            </a:r>
          </a:p>
        </p:txBody>
      </p:sp>
      <p:sp>
        <p:nvSpPr>
          <p:cNvPr id="12" name="Content Placeholder 11"/>
          <p:cNvSpPr>
            <a:spLocks noGrp="1"/>
          </p:cNvSpPr>
          <p:nvPr>
            <p:ph idx="1"/>
          </p:nvPr>
        </p:nvSpPr>
        <p:spPr/>
        <p:txBody>
          <a:bodyPr/>
          <a:lstStyle/>
          <a:p>
            <a:r>
              <a:rPr lang="en-US" dirty="0" err="1">
                <a:solidFill>
                  <a:srgbClr val="FF0000"/>
                </a:solidFill>
              </a:rPr>
              <a:t>len</a:t>
            </a:r>
            <a:r>
              <a:rPr lang="en-US" dirty="0">
                <a:solidFill>
                  <a:srgbClr val="FF0000"/>
                </a:solidFill>
              </a:rPr>
              <a:t> </a:t>
            </a:r>
            <a:r>
              <a:rPr lang="en-US" dirty="0"/>
              <a:t>function gives the length of a string</a:t>
            </a:r>
          </a:p>
          <a:p>
            <a:endParaRPr lang="en-US" dirty="0">
              <a:solidFill>
                <a:srgbClr val="FF0000"/>
              </a:solidFill>
            </a:endParaRPr>
          </a:p>
        </p:txBody>
      </p:sp>
      <p:sp>
        <p:nvSpPr>
          <p:cNvPr id="9" name="Date Placeholder 8"/>
          <p:cNvSpPr>
            <a:spLocks noGrp="1"/>
          </p:cNvSpPr>
          <p:nvPr>
            <p:ph type="dt" sz="half" idx="10"/>
          </p:nvPr>
        </p:nvSpPr>
        <p:spPr/>
        <p:txBody>
          <a:bodyPr/>
          <a:lstStyle/>
          <a:p>
            <a:fld id="{F95E0645-DB6D-4B3B-A1F5-3DFBEB9E3E8B}" type="datetime7">
              <a:rPr lang="en-US" smtClean="0"/>
              <a:t>Dec-23</a:t>
            </a:fld>
            <a:endParaRPr lang="hi-IN"/>
          </a:p>
        </p:txBody>
      </p:sp>
      <p:sp>
        <p:nvSpPr>
          <p:cNvPr id="11" name="Footer Placeholder 10"/>
          <p:cNvSpPr>
            <a:spLocks noGrp="1"/>
          </p:cNvSpPr>
          <p:nvPr>
            <p:ph type="ftr" sz="quarter" idx="11"/>
          </p:nvPr>
        </p:nvSpPr>
        <p:spPr/>
        <p:txBody>
          <a:bodyPr/>
          <a:lstStyle/>
          <a:p>
            <a:r>
              <a:rPr lang="hi-IN" dirty="0"/>
              <a:t>Programming</a:t>
            </a:r>
          </a:p>
        </p:txBody>
      </p:sp>
      <p:sp>
        <p:nvSpPr>
          <p:cNvPr id="10" name="Slide Number Placeholder 9"/>
          <p:cNvSpPr>
            <a:spLocks noGrp="1"/>
          </p:cNvSpPr>
          <p:nvPr>
            <p:ph type="sldNum" sz="quarter" idx="12"/>
          </p:nvPr>
        </p:nvSpPr>
        <p:spPr/>
        <p:txBody>
          <a:bodyPr/>
          <a:lstStyle/>
          <a:p>
            <a:fld id="{65DBF2DD-4017-400A-B431-6CDAD3069103}" type="slidenum">
              <a:rPr lang="hi-IN" smtClean="0"/>
              <a:t>62</a:t>
            </a:fld>
            <a:endParaRPr lang="hi-IN" dirty="0"/>
          </a:p>
        </p:txBody>
      </p:sp>
      <p:pic>
        <p:nvPicPr>
          <p:cNvPr id="2" name="Picture 1"/>
          <p:cNvPicPr>
            <a:picLocks noChangeAspect="1"/>
          </p:cNvPicPr>
          <p:nvPr/>
        </p:nvPicPr>
        <p:blipFill>
          <a:blip r:embed="rId2"/>
          <a:stretch>
            <a:fillRect/>
          </a:stretch>
        </p:blipFill>
        <p:spPr>
          <a:xfrm>
            <a:off x="827405" y="2133600"/>
            <a:ext cx="4946650" cy="4211955"/>
          </a:xfrm>
          <a:prstGeom prst="rect">
            <a:avLst/>
          </a:prstGeom>
        </p:spPr>
      </p:pic>
      <p:sp>
        <p:nvSpPr>
          <p:cNvPr id="8" name="Rounded Rectangle 7"/>
          <p:cNvSpPr/>
          <p:nvPr/>
        </p:nvSpPr>
        <p:spPr>
          <a:xfrm>
            <a:off x="179512" y="3282107"/>
            <a:ext cx="8784723" cy="57894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79512" y="3889829"/>
            <a:ext cx="8784723" cy="6912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79512" y="4650259"/>
            <a:ext cx="8784723" cy="72295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185963" y="6021289"/>
            <a:ext cx="8784723" cy="36003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179511" y="5301208"/>
            <a:ext cx="8784723" cy="9001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355977" y="4869160"/>
            <a:ext cx="4176464" cy="14904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rgbClr val="FF0000"/>
                </a:solidFill>
              </a:rPr>
              <a:t>\n</a:t>
            </a:r>
            <a:r>
              <a:rPr lang="en-US" sz="3200" dirty="0">
                <a:solidFill>
                  <a:schemeClr val="tx1"/>
                </a:solidFill>
              </a:rPr>
              <a:t> is a </a:t>
            </a:r>
            <a:r>
              <a:rPr lang="en-US" sz="3200" b="1" dirty="0">
                <a:solidFill>
                  <a:schemeClr val="tx1"/>
                </a:solidFill>
              </a:rPr>
              <a:t>single</a:t>
            </a:r>
            <a:r>
              <a:rPr lang="en-US" sz="3200" dirty="0">
                <a:solidFill>
                  <a:schemeClr val="tx1"/>
                </a:solidFill>
              </a:rPr>
              <a:t> character: the special character representing newline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15" grpId="0" animBg="1"/>
      <p:bldP spid="16" grpId="0" animBg="1"/>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Concatenate and Repeat</a:t>
            </a:r>
          </a:p>
        </p:txBody>
      </p:sp>
      <p:sp>
        <p:nvSpPr>
          <p:cNvPr id="3" name="Content Placeholder 2"/>
          <p:cNvSpPr>
            <a:spLocks noGrp="1"/>
          </p:cNvSpPr>
          <p:nvPr>
            <p:ph idx="1"/>
          </p:nvPr>
        </p:nvSpPr>
        <p:spPr>
          <a:xfrm>
            <a:off x="323528" y="1600200"/>
            <a:ext cx="8568952" cy="4525963"/>
          </a:xfrm>
        </p:spPr>
        <p:txBody>
          <a:bodyPr>
            <a:normAutofit/>
          </a:bodyPr>
          <a:lstStyle/>
          <a:p>
            <a:r>
              <a:rPr lang="en-US" sz="3600" dirty="0"/>
              <a:t>In Python, </a:t>
            </a:r>
            <a:r>
              <a:rPr lang="en-US" sz="3600" dirty="0">
                <a:solidFill>
                  <a:srgbClr val="FF0000"/>
                </a:solidFill>
              </a:rPr>
              <a:t>+</a:t>
            </a:r>
            <a:r>
              <a:rPr lang="en-US" sz="3600" dirty="0"/>
              <a:t> and </a:t>
            </a:r>
            <a:r>
              <a:rPr lang="en-US" sz="3600" dirty="0">
                <a:solidFill>
                  <a:srgbClr val="FF0000"/>
                </a:solidFill>
              </a:rPr>
              <a:t>*</a:t>
            </a:r>
            <a:r>
              <a:rPr lang="en-US" sz="3600" dirty="0"/>
              <a:t> operations have special meaning when operating on strings</a:t>
            </a:r>
          </a:p>
          <a:p>
            <a:pPr lvl="1">
              <a:buFont typeface="Arial" panose="020B0604020202020204" pitchFamily="34" charset="0"/>
              <a:buChar char="•"/>
            </a:pPr>
            <a:r>
              <a:rPr lang="en-US" sz="3200" dirty="0">
                <a:solidFill>
                  <a:srgbClr val="FF0000"/>
                </a:solidFill>
              </a:rPr>
              <a:t>+</a:t>
            </a:r>
            <a:r>
              <a:rPr lang="en-US" sz="3200" dirty="0"/>
              <a:t> is used for concatenation of (two) strings</a:t>
            </a:r>
          </a:p>
          <a:p>
            <a:pPr lvl="1">
              <a:buFont typeface="Arial" panose="020B0604020202020204" pitchFamily="34" charset="0"/>
              <a:buChar char="•"/>
            </a:pPr>
            <a:r>
              <a:rPr lang="en-US" sz="3200" dirty="0">
                <a:solidFill>
                  <a:srgbClr val="FF0000"/>
                </a:solidFill>
              </a:rPr>
              <a:t>*</a:t>
            </a:r>
            <a:r>
              <a:rPr lang="en-US" sz="3200" dirty="0"/>
              <a:t> is used to repeat a string, an </a:t>
            </a:r>
            <a:r>
              <a:rPr lang="en-US" sz="3200" dirty="0">
                <a:solidFill>
                  <a:srgbClr val="FF0000"/>
                </a:solidFill>
              </a:rPr>
              <a:t>int</a:t>
            </a:r>
            <a:r>
              <a:rPr lang="en-US" sz="3200" dirty="0"/>
              <a:t> number of time</a:t>
            </a:r>
          </a:p>
          <a:p>
            <a:pPr lvl="1">
              <a:buFont typeface="Arial" panose="020B0604020202020204" pitchFamily="34" charset="0"/>
              <a:buChar char="•"/>
            </a:pPr>
            <a:r>
              <a:rPr lang="en-US" sz="3200" dirty="0"/>
              <a:t>Function/Operator Overloading </a:t>
            </a:r>
          </a:p>
        </p:txBody>
      </p:sp>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63</a:t>
            </a:fld>
            <a:endParaRPr lang="hi-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Concatenate and Repeat</a:t>
            </a:r>
          </a:p>
        </p:txBody>
      </p:sp>
      <p:pic>
        <p:nvPicPr>
          <p:cNvPr id="9" name="Content Placeholder 8"/>
          <p:cNvPicPr>
            <a:picLocks noGrp="1" noChangeAspect="1"/>
          </p:cNvPicPr>
          <p:nvPr>
            <p:ph idx="1"/>
          </p:nvPr>
        </p:nvPicPr>
        <p:blipFill>
          <a:blip r:embed="rId2"/>
          <a:stretch>
            <a:fillRect/>
          </a:stretch>
        </p:blipFill>
        <p:spPr>
          <a:xfrm>
            <a:off x="323850" y="2651760"/>
            <a:ext cx="8286750" cy="3799205"/>
          </a:xfrm>
          <a:prstGeom prst="rect">
            <a:avLst/>
          </a:prstGeom>
        </p:spPr>
      </p:pic>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64</a:t>
            </a:fld>
            <a:endParaRPr lang="hi-IN"/>
          </a:p>
        </p:txBody>
      </p:sp>
      <p:pic>
        <p:nvPicPr>
          <p:cNvPr id="7" name="Picture 6"/>
          <p:cNvPicPr>
            <a:picLocks noChangeAspect="1"/>
          </p:cNvPicPr>
          <p:nvPr/>
        </p:nvPicPr>
        <p:blipFill>
          <a:blip r:embed="rId3"/>
          <a:stretch>
            <a:fillRect/>
          </a:stretch>
        </p:blipFill>
        <p:spPr>
          <a:xfrm>
            <a:off x="323850" y="1196340"/>
            <a:ext cx="8656955" cy="1229360"/>
          </a:xfrm>
          <a:prstGeom prst="rect">
            <a:avLst/>
          </a:prstGeom>
        </p:spPr>
      </p:pic>
      <p:sp>
        <p:nvSpPr>
          <p:cNvPr id="8" name="Rounded Rectangle 7"/>
          <p:cNvSpPr/>
          <p:nvPr/>
        </p:nvSpPr>
        <p:spPr>
          <a:xfrm>
            <a:off x="196082" y="2510092"/>
            <a:ext cx="8784723" cy="106292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96081" y="4262252"/>
            <a:ext cx="8784724" cy="21910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179512" y="3889829"/>
            <a:ext cx="8784723" cy="6912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Indexing</a:t>
            </a:r>
          </a:p>
        </p:txBody>
      </p:sp>
      <p:sp>
        <p:nvSpPr>
          <p:cNvPr id="3" name="Content Placeholder 2"/>
          <p:cNvSpPr>
            <a:spLocks noGrp="1"/>
          </p:cNvSpPr>
          <p:nvPr>
            <p:ph idx="1"/>
          </p:nvPr>
        </p:nvSpPr>
        <p:spPr/>
        <p:txBody>
          <a:bodyPr/>
          <a:lstStyle/>
          <a:p>
            <a:r>
              <a:rPr lang="en-US"/>
              <a:t>Strings can be indexed </a:t>
            </a:r>
          </a:p>
          <a:p>
            <a:r>
              <a:rPr lang="en-US"/>
              <a:t>First character has index 0</a:t>
            </a:r>
          </a:p>
        </p:txBody>
      </p:sp>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65</a:t>
            </a:fld>
            <a:endParaRPr lang="hi-IN"/>
          </a:p>
        </p:txBody>
      </p:sp>
      <p:pic>
        <p:nvPicPr>
          <p:cNvPr id="7" name="Picture 6"/>
          <p:cNvPicPr>
            <a:picLocks noChangeAspect="1"/>
          </p:cNvPicPr>
          <p:nvPr/>
        </p:nvPicPr>
        <p:blipFill>
          <a:blip r:embed="rId2"/>
          <a:stretch>
            <a:fillRect/>
          </a:stretch>
        </p:blipFill>
        <p:spPr>
          <a:xfrm>
            <a:off x="828040" y="2709545"/>
            <a:ext cx="3797935" cy="2972435"/>
          </a:xfrm>
          <a:prstGeom prst="rect">
            <a:avLst/>
          </a:prstGeom>
        </p:spPr>
      </p:pic>
      <p:sp>
        <p:nvSpPr>
          <p:cNvPr id="8" name="Rounded Rectangle 7"/>
          <p:cNvSpPr/>
          <p:nvPr/>
        </p:nvSpPr>
        <p:spPr>
          <a:xfrm>
            <a:off x="153301" y="3140969"/>
            <a:ext cx="8784723" cy="7920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42167" y="3933058"/>
            <a:ext cx="8784723" cy="8353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79512" y="4840379"/>
            <a:ext cx="8784723" cy="89287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Indexing</a:t>
            </a:r>
          </a:p>
        </p:txBody>
      </p:sp>
      <p:sp>
        <p:nvSpPr>
          <p:cNvPr id="3" name="Content Placeholder 2"/>
          <p:cNvSpPr>
            <a:spLocks noGrp="1"/>
          </p:cNvSpPr>
          <p:nvPr>
            <p:ph idx="1"/>
          </p:nvPr>
        </p:nvSpPr>
        <p:spPr/>
        <p:txBody>
          <a:bodyPr/>
          <a:lstStyle/>
          <a:p>
            <a:r>
              <a:rPr lang="en-US"/>
              <a:t>Negative indices start counting from the right</a:t>
            </a:r>
          </a:p>
          <a:p>
            <a:r>
              <a:rPr lang="en-US"/>
              <a:t>Negatives indices start from -1</a:t>
            </a:r>
          </a:p>
          <a:p>
            <a:r>
              <a:rPr lang="en-US"/>
              <a:t>-1 means last, -2 second last, ...</a:t>
            </a:r>
          </a:p>
        </p:txBody>
      </p:sp>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66</a:t>
            </a:fld>
            <a:endParaRPr lang="hi-IN"/>
          </a:p>
        </p:txBody>
      </p:sp>
      <p:pic>
        <p:nvPicPr>
          <p:cNvPr id="8" name="Picture 7"/>
          <p:cNvPicPr>
            <a:picLocks noChangeAspect="1"/>
          </p:cNvPicPr>
          <p:nvPr/>
        </p:nvPicPr>
        <p:blipFill>
          <a:blip r:embed="rId2"/>
          <a:stretch>
            <a:fillRect/>
          </a:stretch>
        </p:blipFill>
        <p:spPr>
          <a:xfrm>
            <a:off x="827405" y="3285490"/>
            <a:ext cx="3696970" cy="299021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Indexing</a:t>
            </a:r>
          </a:p>
        </p:txBody>
      </p:sp>
      <p:sp>
        <p:nvSpPr>
          <p:cNvPr id="3" name="Content Placeholder 2"/>
          <p:cNvSpPr>
            <a:spLocks noGrp="1"/>
          </p:cNvSpPr>
          <p:nvPr>
            <p:ph idx="1"/>
          </p:nvPr>
        </p:nvSpPr>
        <p:spPr>
          <a:xfrm>
            <a:off x="457200" y="1313180"/>
            <a:ext cx="8229600" cy="4525963"/>
          </a:xfrm>
        </p:spPr>
        <p:txBody>
          <a:bodyPr/>
          <a:lstStyle/>
          <a:p>
            <a:r>
              <a:rPr lang="en-US"/>
              <a:t>Using an index that is too large or too small results in “</a:t>
            </a:r>
            <a:r>
              <a:rPr lang="en-US">
                <a:solidFill>
                  <a:srgbClr val="FF0000"/>
                </a:solidFill>
              </a:rPr>
              <a:t>index out of range</a:t>
            </a:r>
            <a:r>
              <a:rPr lang="en-US"/>
              <a:t>” error</a:t>
            </a:r>
          </a:p>
        </p:txBody>
      </p:sp>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67</a:t>
            </a:fld>
            <a:endParaRPr lang="hi-IN"/>
          </a:p>
        </p:txBody>
      </p:sp>
      <p:pic>
        <p:nvPicPr>
          <p:cNvPr id="7" name="Picture 6"/>
          <p:cNvPicPr>
            <a:picLocks noChangeAspect="1"/>
          </p:cNvPicPr>
          <p:nvPr/>
        </p:nvPicPr>
        <p:blipFill>
          <a:blip r:embed="rId2"/>
          <a:stretch>
            <a:fillRect/>
          </a:stretch>
        </p:blipFill>
        <p:spPr>
          <a:xfrm>
            <a:off x="683260" y="2421255"/>
            <a:ext cx="7247890" cy="3933190"/>
          </a:xfrm>
          <a:prstGeom prst="rect">
            <a:avLst/>
          </a:prstGeom>
        </p:spPr>
      </p:pic>
      <p:sp>
        <p:nvSpPr>
          <p:cNvPr id="8" name="Rounded Rectangle 7"/>
          <p:cNvSpPr/>
          <p:nvPr/>
        </p:nvSpPr>
        <p:spPr>
          <a:xfrm>
            <a:off x="179512" y="2360877"/>
            <a:ext cx="8784723" cy="219147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79765" y="4552347"/>
            <a:ext cx="8784723" cy="180209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Slicing</a:t>
            </a:r>
          </a:p>
        </p:txBody>
      </p:sp>
      <p:sp>
        <p:nvSpPr>
          <p:cNvPr id="3" name="Content Placeholder 2"/>
          <p:cNvSpPr>
            <a:spLocks noGrp="1"/>
          </p:cNvSpPr>
          <p:nvPr>
            <p:ph idx="1"/>
          </p:nvPr>
        </p:nvSpPr>
        <p:spPr>
          <a:xfrm>
            <a:off x="457200" y="1313180"/>
            <a:ext cx="8229600" cy="4525963"/>
          </a:xfrm>
        </p:spPr>
        <p:txBody>
          <a:bodyPr/>
          <a:lstStyle/>
          <a:p>
            <a:r>
              <a:rPr lang="en-US" dirty="0"/>
              <a:t>To obtain a substring</a:t>
            </a:r>
          </a:p>
          <a:p>
            <a:r>
              <a:rPr lang="en-US" dirty="0">
                <a:solidFill>
                  <a:srgbClr val="FF0000"/>
                </a:solidFill>
              </a:rPr>
              <a:t>s[</a:t>
            </a:r>
            <a:r>
              <a:rPr lang="en-US" dirty="0" err="1">
                <a:solidFill>
                  <a:srgbClr val="FF0000"/>
                </a:solidFill>
              </a:rPr>
              <a:t>start:end</a:t>
            </a:r>
            <a:r>
              <a:rPr lang="en-US" dirty="0">
                <a:solidFill>
                  <a:srgbClr val="FF0000"/>
                </a:solidFill>
              </a:rPr>
              <a:t>]</a:t>
            </a:r>
            <a:r>
              <a:rPr lang="en-US" dirty="0"/>
              <a:t> means substring of </a:t>
            </a:r>
            <a:r>
              <a:rPr lang="en-US" dirty="0">
                <a:solidFill>
                  <a:srgbClr val="FF0000"/>
                </a:solidFill>
              </a:rPr>
              <a:t>s</a:t>
            </a:r>
            <a:r>
              <a:rPr lang="en-US" dirty="0"/>
              <a:t> starting at index </a:t>
            </a:r>
            <a:r>
              <a:rPr lang="en-US" dirty="0">
                <a:solidFill>
                  <a:srgbClr val="FF0000"/>
                </a:solidFill>
              </a:rPr>
              <a:t>start </a:t>
            </a:r>
            <a:r>
              <a:rPr lang="en-US" dirty="0"/>
              <a:t>and ending at index </a:t>
            </a:r>
            <a:r>
              <a:rPr lang="en-US" dirty="0">
                <a:solidFill>
                  <a:srgbClr val="FF0000"/>
                </a:solidFill>
              </a:rPr>
              <a:t>end-1</a:t>
            </a:r>
          </a:p>
          <a:p>
            <a:r>
              <a:rPr lang="en-US" dirty="0">
                <a:solidFill>
                  <a:srgbClr val="FF0000"/>
                </a:solidFill>
                <a:sym typeface="+mn-ea"/>
              </a:rPr>
              <a:t>s[0:len(s)] </a:t>
            </a:r>
            <a:r>
              <a:rPr lang="en-US" dirty="0">
                <a:solidFill>
                  <a:schemeClr val="tx1"/>
                </a:solidFill>
                <a:sym typeface="+mn-ea"/>
              </a:rPr>
              <a:t>is same as</a:t>
            </a:r>
            <a:r>
              <a:rPr lang="en-US" dirty="0">
                <a:solidFill>
                  <a:srgbClr val="FF0000"/>
                </a:solidFill>
                <a:sym typeface="+mn-ea"/>
              </a:rPr>
              <a:t> s</a:t>
            </a:r>
          </a:p>
          <a:p>
            <a:r>
              <a:rPr lang="en-US" dirty="0">
                <a:solidFill>
                  <a:schemeClr val="tx1"/>
                </a:solidFill>
              </a:rPr>
              <a:t>Both </a:t>
            </a:r>
            <a:r>
              <a:rPr lang="en-US" dirty="0">
                <a:solidFill>
                  <a:srgbClr val="FF0000"/>
                </a:solidFill>
              </a:rPr>
              <a:t>start </a:t>
            </a:r>
            <a:r>
              <a:rPr lang="en-US" dirty="0">
                <a:solidFill>
                  <a:schemeClr val="tx1"/>
                </a:solidFill>
              </a:rPr>
              <a:t>and </a:t>
            </a:r>
            <a:r>
              <a:rPr lang="en-US" dirty="0">
                <a:solidFill>
                  <a:srgbClr val="FF0000"/>
                </a:solidFill>
              </a:rPr>
              <a:t>end </a:t>
            </a:r>
            <a:r>
              <a:rPr lang="en-US" dirty="0">
                <a:solidFill>
                  <a:schemeClr val="tx1"/>
                </a:solidFill>
              </a:rPr>
              <a:t>are optional</a:t>
            </a:r>
          </a:p>
          <a:p>
            <a:pPr lvl="1"/>
            <a:r>
              <a:rPr lang="en-US" dirty="0">
                <a:solidFill>
                  <a:schemeClr val="tx1"/>
                </a:solidFill>
              </a:rPr>
              <a:t>If </a:t>
            </a:r>
            <a:r>
              <a:rPr lang="en-US" dirty="0">
                <a:solidFill>
                  <a:srgbClr val="FF0000"/>
                </a:solidFill>
              </a:rPr>
              <a:t>start </a:t>
            </a:r>
            <a:r>
              <a:rPr lang="en-US" dirty="0">
                <a:solidFill>
                  <a:schemeClr val="tx1"/>
                </a:solidFill>
              </a:rPr>
              <a:t>is omitted, it defaults to 0</a:t>
            </a:r>
          </a:p>
          <a:p>
            <a:pPr lvl="1"/>
            <a:r>
              <a:rPr lang="en-US" dirty="0">
                <a:solidFill>
                  <a:schemeClr val="tx1"/>
                </a:solidFill>
              </a:rPr>
              <a:t>If </a:t>
            </a:r>
            <a:r>
              <a:rPr lang="en-US" dirty="0">
                <a:solidFill>
                  <a:srgbClr val="FF0000"/>
                </a:solidFill>
              </a:rPr>
              <a:t>end </a:t>
            </a:r>
            <a:r>
              <a:rPr lang="en-US" dirty="0">
                <a:solidFill>
                  <a:schemeClr val="tx1"/>
                </a:solidFill>
              </a:rPr>
              <a:t>is omitted, it defaults to the length of string</a:t>
            </a:r>
          </a:p>
          <a:p>
            <a:pPr lvl="0"/>
            <a:r>
              <a:rPr lang="en-US" dirty="0">
                <a:solidFill>
                  <a:srgbClr val="FF0000"/>
                </a:solidFill>
              </a:rPr>
              <a:t>s[:] </a:t>
            </a:r>
            <a:r>
              <a:rPr lang="en-US" dirty="0">
                <a:solidFill>
                  <a:schemeClr val="tx1"/>
                </a:solidFill>
              </a:rPr>
              <a:t>is same as </a:t>
            </a:r>
            <a:r>
              <a:rPr lang="en-US" dirty="0">
                <a:solidFill>
                  <a:srgbClr val="FF0000"/>
                </a:solidFill>
                <a:sym typeface="+mn-ea"/>
              </a:rPr>
              <a:t>s[0:len(s)], </a:t>
            </a:r>
            <a:r>
              <a:rPr lang="en-US" dirty="0">
                <a:solidFill>
                  <a:schemeClr val="tx1"/>
                </a:solidFill>
                <a:sym typeface="+mn-ea"/>
              </a:rPr>
              <a:t>that</a:t>
            </a:r>
            <a:r>
              <a:rPr lang="en-US" dirty="0">
                <a:solidFill>
                  <a:srgbClr val="FF0000"/>
                </a:solidFill>
                <a:sym typeface="+mn-ea"/>
              </a:rPr>
              <a:t> </a:t>
            </a:r>
            <a:r>
              <a:rPr lang="en-US" dirty="0">
                <a:sym typeface="+mn-ea"/>
              </a:rPr>
              <a:t>is same as</a:t>
            </a:r>
            <a:r>
              <a:rPr lang="en-US" dirty="0">
                <a:solidFill>
                  <a:srgbClr val="FF0000"/>
                </a:solidFill>
                <a:sym typeface="+mn-ea"/>
              </a:rPr>
              <a:t> s</a:t>
            </a:r>
            <a:endParaRPr lang="en-US" dirty="0">
              <a:solidFill>
                <a:schemeClr val="tx1"/>
              </a:solidFill>
            </a:endParaRPr>
          </a:p>
        </p:txBody>
      </p:sp>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68</a:t>
            </a:fld>
            <a:endParaRPr lang="hi-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128"/>
            <a:ext cx="8229600" cy="1143000"/>
          </a:xfrm>
        </p:spPr>
        <p:txBody>
          <a:bodyPr/>
          <a:lstStyle/>
          <a:p>
            <a:r>
              <a:rPr lang="en-US"/>
              <a:t>Slicing</a:t>
            </a:r>
          </a:p>
        </p:txBody>
      </p:sp>
      <p:pic>
        <p:nvPicPr>
          <p:cNvPr id="7" name="Content Placeholder 6"/>
          <p:cNvPicPr>
            <a:picLocks noGrp="1" noChangeAspect="1"/>
          </p:cNvPicPr>
          <p:nvPr>
            <p:ph idx="1"/>
          </p:nvPr>
        </p:nvPicPr>
        <p:blipFill>
          <a:blip r:embed="rId3"/>
          <a:stretch>
            <a:fillRect/>
          </a:stretch>
        </p:blipFill>
        <p:spPr>
          <a:xfrm>
            <a:off x="467995" y="1052830"/>
            <a:ext cx="5164455" cy="5318760"/>
          </a:xfrm>
          <a:prstGeom prst="rect">
            <a:avLst/>
          </a:prstGeom>
        </p:spPr>
      </p:pic>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69</a:t>
            </a:fld>
            <a:endParaRPr lang="hi-IN"/>
          </a:p>
        </p:txBody>
      </p:sp>
      <p:sp>
        <p:nvSpPr>
          <p:cNvPr id="3" name="Rectangle 2"/>
          <p:cNvSpPr/>
          <p:nvPr/>
        </p:nvSpPr>
        <p:spPr>
          <a:xfrm>
            <a:off x="539552" y="1844824"/>
            <a:ext cx="540060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9552" y="2283949"/>
            <a:ext cx="540060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9552" y="2708559"/>
            <a:ext cx="540060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9552" y="3140607"/>
            <a:ext cx="540060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39552" y="3550703"/>
            <a:ext cx="540060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39552" y="3941034"/>
            <a:ext cx="540060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39552" y="4380159"/>
            <a:ext cx="540060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39552" y="4804769"/>
            <a:ext cx="540060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39552" y="5157192"/>
            <a:ext cx="540060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39552" y="5567288"/>
            <a:ext cx="540060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39552" y="6005759"/>
            <a:ext cx="5400600"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15"/>
                                        </p:tgtEl>
                                      </p:cBhvr>
                                    </p:animEffect>
                                    <p:set>
                                      <p:cBhvr>
                                        <p:cTn id="47" dur="1" fill="hold">
                                          <p:stCondLst>
                                            <p:cond delay="499"/>
                                          </p:stCondLst>
                                        </p:cTn>
                                        <p:tgtEl>
                                          <p:spTgt spid="1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0" nodeType="clickEffect">
                                  <p:stCondLst>
                                    <p:cond delay="0"/>
                                  </p:stCondLst>
                                  <p:childTnLst>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0" nodeType="click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input</a:t>
            </a:r>
          </a:p>
        </p:txBody>
      </p:sp>
      <p:sp>
        <p:nvSpPr>
          <p:cNvPr id="8" name="Content Placeholder 7"/>
          <p:cNvSpPr>
            <a:spLocks noGrp="1"/>
          </p:cNvSpPr>
          <p:nvPr>
            <p:ph idx="1"/>
          </p:nvPr>
        </p:nvSpPr>
        <p:spPr/>
        <p:txBody>
          <a:bodyPr/>
          <a:lstStyle/>
          <a:p>
            <a:r>
              <a:rPr lang="en-US" dirty="0"/>
              <a:t>Take as argument a </a:t>
            </a:r>
            <a:r>
              <a:rPr lang="en-US" dirty="0">
                <a:solidFill>
                  <a:srgbClr val="FF0000"/>
                </a:solidFill>
              </a:rPr>
              <a:t>string</a:t>
            </a:r>
            <a:r>
              <a:rPr lang="en-US" dirty="0"/>
              <a:t> to print as a prompt</a:t>
            </a:r>
          </a:p>
          <a:p>
            <a:r>
              <a:rPr lang="en-US" dirty="0"/>
              <a:t>Returns the user typed value as a </a:t>
            </a:r>
            <a:r>
              <a:rPr lang="en-US" dirty="0">
                <a:solidFill>
                  <a:srgbClr val="FF0000"/>
                </a:solidFill>
              </a:rPr>
              <a:t>string</a:t>
            </a:r>
          </a:p>
          <a:p>
            <a:pPr lvl="1"/>
            <a:r>
              <a:rPr lang="en-US" dirty="0"/>
              <a:t>details of how to process user string later</a:t>
            </a:r>
          </a:p>
        </p:txBody>
      </p:sp>
      <p:sp>
        <p:nvSpPr>
          <p:cNvPr id="10" name="Date Placeholder 9"/>
          <p:cNvSpPr>
            <a:spLocks noGrp="1"/>
          </p:cNvSpPr>
          <p:nvPr>
            <p:ph type="dt" sz="half" idx="10"/>
          </p:nvPr>
        </p:nvSpPr>
        <p:spPr>
          <a:xfrm>
            <a:off x="428780" y="6356350"/>
            <a:ext cx="2133600" cy="365125"/>
          </a:xfrm>
        </p:spPr>
        <p:txBody>
          <a:bodyPr/>
          <a:lstStyle/>
          <a:p>
            <a:pPr>
              <a:defRPr/>
            </a:pPr>
            <a:fld id="{9C27207B-5AB0-439F-968C-9D0DCB48B2B2}" type="datetime7">
              <a:rPr lang="en-US" smtClean="0"/>
              <a:t>Dec-23</a:t>
            </a:fld>
            <a:endParaRPr lang="en-US" dirty="0"/>
          </a:p>
        </p:txBody>
      </p:sp>
      <p:sp>
        <p:nvSpPr>
          <p:cNvPr id="11" name="Footer Placeholder 10"/>
          <p:cNvSpPr>
            <a:spLocks noGrp="1"/>
          </p:cNvSpPr>
          <p:nvPr>
            <p:ph type="ftr" sz="quarter" idx="11"/>
          </p:nvPr>
        </p:nvSpPr>
        <p:spPr>
          <a:xfrm>
            <a:off x="3095780" y="6356350"/>
            <a:ext cx="2895600" cy="365125"/>
          </a:xfrm>
        </p:spPr>
        <p:txBody>
          <a:bodyPr/>
          <a:lstStyle/>
          <a:p>
            <a:pPr>
              <a:defRPr/>
            </a:pPr>
            <a:r>
              <a:rPr lang="en-US"/>
              <a:t>Programming</a:t>
            </a:r>
            <a:endParaRPr lang="en-US" dirty="0"/>
          </a:p>
        </p:txBody>
      </p:sp>
      <p:sp>
        <p:nvSpPr>
          <p:cNvPr id="12" name="Slide Number Placeholder 11"/>
          <p:cNvSpPr>
            <a:spLocks noGrp="1"/>
          </p:cNvSpPr>
          <p:nvPr>
            <p:ph type="sldNum" sz="quarter" idx="12"/>
          </p:nvPr>
        </p:nvSpPr>
        <p:spPr>
          <a:xfrm>
            <a:off x="6524780" y="6356350"/>
            <a:ext cx="2133600" cy="365125"/>
          </a:xfrm>
        </p:spPr>
        <p:txBody>
          <a:bodyPr/>
          <a:lstStyle/>
          <a:p>
            <a:pPr>
              <a:defRPr/>
            </a:pPr>
            <a:fld id="{EC0A9AF3-268B-496B-8C8B-87FFEF969083}" type="slidenum">
              <a:rPr lang="en-US" smtClean="0"/>
              <a:t>7</a:t>
            </a:fld>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2060"/>
          <a:stretch>
            <a:fillRect/>
          </a:stretch>
        </p:blipFill>
        <p:spPr bwMode="auto">
          <a:xfrm>
            <a:off x="228600" y="3786578"/>
            <a:ext cx="8810780" cy="757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852" y="4694264"/>
            <a:ext cx="8463348" cy="792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 y="5476875"/>
            <a:ext cx="3390900"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8420" y="3505200"/>
            <a:ext cx="9039380" cy="2971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3886200" y="4217389"/>
            <a:ext cx="684910" cy="4308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86146" y="4191000"/>
            <a:ext cx="3623854" cy="47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37656" y="5051784"/>
            <a:ext cx="8463348" cy="47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90600" y="5476875"/>
            <a:ext cx="7848600" cy="47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96634" y="5923925"/>
            <a:ext cx="8463348" cy="47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514600" y="3786578"/>
            <a:ext cx="914400" cy="430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6200" y="3790890"/>
            <a:ext cx="1107996" cy="400110"/>
          </a:xfrm>
          <a:prstGeom prst="rect">
            <a:avLst/>
          </a:prstGeom>
          <a:solidFill>
            <a:schemeClr val="bg1"/>
          </a:solidFill>
        </p:spPr>
        <p:txBody>
          <a:bodyPr wrap="none" rtlCol="0">
            <a:spAutoFit/>
          </a:bodyPr>
          <a:lstStyle/>
          <a:p>
            <a:r>
              <a:rPr lang="en-US" sz="2000" b="1" dirty="0">
                <a:solidFill>
                  <a:schemeClr val="tx1"/>
                </a:solidFill>
                <a:latin typeface="Courier New" panose="02070309020205020404" pitchFamily="49" charset="0"/>
                <a:cs typeface="Courier New" panose="02070309020205020404" pitchFamily="49" charset="0"/>
              </a:rPr>
              <a:t>IN[1]:</a:t>
            </a:r>
          </a:p>
        </p:txBody>
      </p:sp>
      <p:sp>
        <p:nvSpPr>
          <p:cNvPr id="23" name="TextBox 22"/>
          <p:cNvSpPr txBox="1"/>
          <p:nvPr/>
        </p:nvSpPr>
        <p:spPr>
          <a:xfrm>
            <a:off x="112693" y="4724400"/>
            <a:ext cx="954107" cy="400110"/>
          </a:xfrm>
          <a:prstGeom prst="rect">
            <a:avLst/>
          </a:prstGeom>
          <a:solidFill>
            <a:schemeClr val="bg1"/>
          </a:solidFill>
        </p:spPr>
        <p:txBody>
          <a:bodyPr wrap="none" rtlCol="0">
            <a:spAutoFit/>
          </a:bodyPr>
          <a:lstStyle/>
          <a:p>
            <a:r>
              <a:rPr lang="en-US" sz="2000" b="1" dirty="0">
                <a:solidFill>
                  <a:schemeClr val="tx1"/>
                </a:solidFill>
                <a:latin typeface="Courier New" panose="02070309020205020404" pitchFamily="49" charset="0"/>
                <a:cs typeface="Courier New" panose="02070309020205020404" pitchFamily="49" charset="0"/>
              </a:rPr>
              <a:t>     </a:t>
            </a:r>
          </a:p>
        </p:txBody>
      </p:sp>
      <p:sp>
        <p:nvSpPr>
          <p:cNvPr id="19" name="TextBox 18"/>
          <p:cNvSpPr txBox="1"/>
          <p:nvPr/>
        </p:nvSpPr>
        <p:spPr>
          <a:xfrm>
            <a:off x="76200" y="4708070"/>
            <a:ext cx="1107996" cy="400110"/>
          </a:xfrm>
          <a:prstGeom prst="rect">
            <a:avLst/>
          </a:prstGeom>
          <a:solidFill>
            <a:schemeClr val="bg1"/>
          </a:solidFill>
        </p:spPr>
        <p:txBody>
          <a:bodyPr wrap="none" rtlCol="0">
            <a:spAutoFit/>
          </a:bodyPr>
          <a:lstStyle/>
          <a:p>
            <a:r>
              <a:rPr lang="en-US" sz="2000" b="1" dirty="0">
                <a:solidFill>
                  <a:schemeClr val="tx1"/>
                </a:solidFill>
                <a:latin typeface="Courier New" panose="02070309020205020404" pitchFamily="49" charset="0"/>
                <a:cs typeface="Courier New" panose="02070309020205020404" pitchFamily="49" charset="0"/>
              </a:rPr>
              <a:t>IN[2]:</a:t>
            </a:r>
          </a:p>
        </p:txBody>
      </p:sp>
      <p:sp>
        <p:nvSpPr>
          <p:cNvPr id="24" name="TextBox 23"/>
          <p:cNvSpPr txBox="1"/>
          <p:nvPr/>
        </p:nvSpPr>
        <p:spPr>
          <a:xfrm>
            <a:off x="76200" y="5486400"/>
            <a:ext cx="954107" cy="400110"/>
          </a:xfrm>
          <a:prstGeom prst="rect">
            <a:avLst/>
          </a:prstGeom>
          <a:solidFill>
            <a:schemeClr val="bg1"/>
          </a:solidFill>
        </p:spPr>
        <p:txBody>
          <a:bodyPr wrap="none" rtlCol="0">
            <a:spAutoFit/>
          </a:bodyPr>
          <a:lstStyle/>
          <a:p>
            <a:r>
              <a:rPr lang="en-US" sz="2000" b="1" dirty="0">
                <a:solidFill>
                  <a:schemeClr val="tx1"/>
                </a:solidFill>
                <a:latin typeface="Courier New" panose="02070309020205020404" pitchFamily="49" charset="0"/>
                <a:cs typeface="Courier New" panose="02070309020205020404" pitchFamily="49" charset="0"/>
              </a:rPr>
              <a:t>     </a:t>
            </a:r>
          </a:p>
        </p:txBody>
      </p:sp>
      <p:sp>
        <p:nvSpPr>
          <p:cNvPr id="20" name="TextBox 19"/>
          <p:cNvSpPr txBox="1"/>
          <p:nvPr/>
        </p:nvSpPr>
        <p:spPr>
          <a:xfrm>
            <a:off x="35004" y="5543490"/>
            <a:ext cx="1107996" cy="400110"/>
          </a:xfrm>
          <a:prstGeom prst="rect">
            <a:avLst/>
          </a:prstGeom>
          <a:solidFill>
            <a:schemeClr val="bg1"/>
          </a:solidFill>
        </p:spPr>
        <p:txBody>
          <a:bodyPr wrap="none" rtlCol="0">
            <a:spAutoFit/>
          </a:bodyPr>
          <a:lstStyle/>
          <a:p>
            <a:r>
              <a:rPr lang="en-US" sz="2000" b="1" dirty="0">
                <a:solidFill>
                  <a:schemeClr val="tx1"/>
                </a:solidFill>
                <a:latin typeface="Courier New" panose="02070309020205020404" pitchFamily="49" charset="0"/>
                <a:cs typeface="Courier New" panose="02070309020205020404" pitchFamily="49" charset="0"/>
              </a:rPr>
              <a:t>IN[3]:</a:t>
            </a:r>
          </a:p>
        </p:txBody>
      </p:sp>
      <p:sp>
        <p:nvSpPr>
          <p:cNvPr id="25" name="TextBox 24"/>
          <p:cNvSpPr txBox="1"/>
          <p:nvPr/>
        </p:nvSpPr>
        <p:spPr>
          <a:xfrm>
            <a:off x="2362154" y="4572000"/>
            <a:ext cx="304892" cy="523220"/>
          </a:xfrm>
          <a:prstGeom prst="rect">
            <a:avLst/>
          </a:prstGeom>
          <a:noFill/>
        </p:spPr>
        <p:txBody>
          <a:bodyPr wrap="none" rtlCol="0">
            <a:spAutoFit/>
          </a:bodyPr>
          <a:lstStyle/>
          <a:p>
            <a:r>
              <a:rPr lang="en-US" sz="2800" dirty="0">
                <a:solidFill>
                  <a:schemeClr val="tx1"/>
                </a:solidFill>
              </a:rPr>
              <a:t>(</a:t>
            </a:r>
            <a:endParaRPr lang="en-US" dirty="0">
              <a:solidFill>
                <a:schemeClr val="tx1"/>
              </a:solidFill>
            </a:endParaRPr>
          </a:p>
        </p:txBody>
      </p:sp>
      <p:sp>
        <p:nvSpPr>
          <p:cNvPr id="26" name="TextBox 25"/>
          <p:cNvSpPr txBox="1"/>
          <p:nvPr/>
        </p:nvSpPr>
        <p:spPr>
          <a:xfrm>
            <a:off x="8534308" y="4544291"/>
            <a:ext cx="304892" cy="523220"/>
          </a:xfrm>
          <a:prstGeom prst="rect">
            <a:avLst/>
          </a:prstGeom>
          <a:noFill/>
        </p:spPr>
        <p:txBody>
          <a:bodyPr wrap="none" rtlCol="0">
            <a:spAutoFit/>
          </a:bodyPr>
          <a:lstStyle/>
          <a:p>
            <a:r>
              <a:rPr lang="en-US" sz="2800" dirty="0">
                <a:solidFill>
                  <a:schemeClr val="tx1"/>
                </a:solidFill>
              </a:rPr>
              <a:t>)</a:t>
            </a:r>
            <a:endParaRPr lang="en-US" dirty="0">
              <a:solidFill>
                <a:schemeClr val="tx1"/>
              </a:solidFill>
            </a:endParaRPr>
          </a:p>
        </p:txBody>
      </p:sp>
      <p:sp>
        <p:nvSpPr>
          <p:cNvPr id="13" name="Rectangle 12"/>
          <p:cNvSpPr/>
          <p:nvPr/>
        </p:nvSpPr>
        <p:spPr>
          <a:xfrm>
            <a:off x="1066800" y="4540273"/>
            <a:ext cx="7896380" cy="476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15"/>
                                        </p:tgtEl>
                                      </p:cBhvr>
                                    </p:animEffect>
                                    <p:set>
                                      <p:cBhvr>
                                        <p:cTn id="39" dur="1" fill="hold">
                                          <p:stCondLst>
                                            <p:cond delay="499"/>
                                          </p:stCondLst>
                                        </p:cTn>
                                        <p:tgtEl>
                                          <p:spTgt spid="1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animBg="1"/>
      <p:bldP spid="14" grpId="0" animBg="1"/>
      <p:bldP spid="15" grpId="0" animBg="1"/>
      <p:bldP spid="16" grpId="0" animBg="1"/>
      <p:bldP spid="18" grpId="0" animBg="1"/>
      <p:bldP spid="19" grpId="0" animBg="1"/>
      <p:bldP spid="20" grpId="0" animBg="1"/>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128"/>
            <a:ext cx="8229600" cy="1143000"/>
          </a:xfrm>
        </p:spPr>
        <p:txBody>
          <a:bodyPr/>
          <a:lstStyle/>
          <a:p>
            <a:r>
              <a:rPr lang="en-US"/>
              <a:t>More Slicing</a:t>
            </a:r>
          </a:p>
        </p:txBody>
      </p:sp>
      <p:pic>
        <p:nvPicPr>
          <p:cNvPr id="8" name="Content Placeholder 7"/>
          <p:cNvPicPr>
            <a:picLocks noGrp="1" noChangeAspect="1"/>
          </p:cNvPicPr>
          <p:nvPr>
            <p:ph idx="1"/>
          </p:nvPr>
        </p:nvPicPr>
        <p:blipFill>
          <a:blip r:embed="rId2"/>
          <a:stretch>
            <a:fillRect/>
          </a:stretch>
        </p:blipFill>
        <p:spPr>
          <a:xfrm>
            <a:off x="827405" y="1053465"/>
            <a:ext cx="4244340" cy="2746375"/>
          </a:xfrm>
          <a:prstGeom prst="rect">
            <a:avLst/>
          </a:prstGeom>
        </p:spPr>
      </p:pic>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70</a:t>
            </a:fld>
            <a:endParaRPr lang="hi-IN"/>
          </a:p>
        </p:txBody>
      </p:sp>
      <p:graphicFrame>
        <p:nvGraphicFramePr>
          <p:cNvPr id="9" name="Table 8"/>
          <p:cNvGraphicFramePr/>
          <p:nvPr/>
        </p:nvGraphicFramePr>
        <p:xfrm>
          <a:off x="1475740" y="4508500"/>
          <a:ext cx="6397625" cy="1737360"/>
        </p:xfrm>
        <a:graphic>
          <a:graphicData uri="http://schemas.openxmlformats.org/drawingml/2006/table">
            <a:tbl>
              <a:tblPr firstRow="1" bandRow="1">
                <a:tableStyleId>{5C22544A-7EE6-4342-B048-85BDC9FD1C3A}</a:tableStyleId>
              </a:tblPr>
              <a:tblGrid>
                <a:gridCol w="1279525">
                  <a:extLst>
                    <a:ext uri="{9D8B030D-6E8A-4147-A177-3AD203B41FA5}">
                      <a16:colId xmlns:a16="http://schemas.microsoft.com/office/drawing/2014/main" val="20000"/>
                    </a:ext>
                  </a:extLst>
                </a:gridCol>
                <a:gridCol w="1279525">
                  <a:extLst>
                    <a:ext uri="{9D8B030D-6E8A-4147-A177-3AD203B41FA5}">
                      <a16:colId xmlns:a16="http://schemas.microsoft.com/office/drawing/2014/main" val="20001"/>
                    </a:ext>
                  </a:extLst>
                </a:gridCol>
                <a:gridCol w="1279525">
                  <a:extLst>
                    <a:ext uri="{9D8B030D-6E8A-4147-A177-3AD203B41FA5}">
                      <a16:colId xmlns:a16="http://schemas.microsoft.com/office/drawing/2014/main" val="20002"/>
                    </a:ext>
                  </a:extLst>
                </a:gridCol>
                <a:gridCol w="1279525">
                  <a:extLst>
                    <a:ext uri="{9D8B030D-6E8A-4147-A177-3AD203B41FA5}">
                      <a16:colId xmlns:a16="http://schemas.microsoft.com/office/drawing/2014/main" val="20003"/>
                    </a:ext>
                  </a:extLst>
                </a:gridCol>
                <a:gridCol w="1279525">
                  <a:extLst>
                    <a:ext uri="{9D8B030D-6E8A-4147-A177-3AD203B41FA5}">
                      <a16:colId xmlns:a16="http://schemas.microsoft.com/office/drawing/2014/main" val="20004"/>
                    </a:ext>
                  </a:extLst>
                </a:gridCol>
              </a:tblGrid>
              <a:tr h="381000">
                <a:tc>
                  <a:txBody>
                    <a:bodyPr/>
                    <a:lstStyle/>
                    <a:p>
                      <a:pPr algn="ctr">
                        <a:buNone/>
                      </a:pPr>
                      <a:r>
                        <a:rPr lang="en-US" sz="3200"/>
                        <a:t>A</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3200"/>
                        <a:t>c</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3200"/>
                        <a:t>a</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3200"/>
                        <a:t>d</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3200"/>
                        <a:t>s</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0"/>
                  </a:ext>
                </a:extLst>
              </a:tr>
              <a:tr h="381000">
                <a:tc>
                  <a:txBody>
                    <a:bodyPr/>
                    <a:lstStyle/>
                    <a:p>
                      <a:pPr>
                        <a:buNone/>
                      </a:pPr>
                      <a:r>
                        <a:rPr lang="en-US" sz="3200"/>
                        <a:t>0</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buNone/>
                      </a:pPr>
                      <a:r>
                        <a:rPr lang="en-US" sz="3200"/>
                        <a:t>1</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buNone/>
                      </a:pPr>
                      <a:r>
                        <a:rPr lang="en-US" sz="3200"/>
                        <a:t>2</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buNone/>
                      </a:pPr>
                      <a:r>
                        <a:rPr lang="en-US" sz="3200"/>
                        <a:t>3</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buNone/>
                      </a:pPr>
                      <a:r>
                        <a:rPr lang="en-US" sz="3200"/>
                        <a:t>4</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1"/>
                  </a:ext>
                </a:extLst>
              </a:tr>
              <a:tr h="381000">
                <a:tc>
                  <a:txBody>
                    <a:bodyPr/>
                    <a:lstStyle/>
                    <a:p>
                      <a:pPr>
                        <a:buNone/>
                      </a:pPr>
                      <a:r>
                        <a:rPr lang="en-US" sz="3200"/>
                        <a:t>-5</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buNone/>
                      </a:pPr>
                      <a:r>
                        <a:rPr lang="en-US" sz="3200"/>
                        <a:t>-4</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buNone/>
                      </a:pPr>
                      <a:r>
                        <a:rPr lang="en-US" sz="3200"/>
                        <a:t>-3</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buNone/>
                      </a:pPr>
                      <a:r>
                        <a:rPr lang="en-US" sz="3200"/>
                        <a:t>-2</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buNone/>
                      </a:pPr>
                      <a:r>
                        <a:rPr lang="en-US" sz="3200"/>
                        <a:t>-1</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2"/>
                  </a:ext>
                </a:extLst>
              </a:tr>
            </a:tbl>
          </a:graphicData>
        </a:graphic>
      </p:graphicFrame>
      <p:sp>
        <p:nvSpPr>
          <p:cNvPr id="10" name="Text Box 9"/>
          <p:cNvSpPr txBox="1"/>
          <p:nvPr/>
        </p:nvSpPr>
        <p:spPr>
          <a:xfrm>
            <a:off x="880745" y="3796030"/>
            <a:ext cx="7534910" cy="767715"/>
          </a:xfrm>
          <a:prstGeom prst="rect">
            <a:avLst/>
          </a:prstGeom>
          <a:noFill/>
        </p:spPr>
        <p:txBody>
          <a:bodyPr wrap="none" rtlCol="0">
            <a:spAutoFit/>
          </a:bodyPr>
          <a:lstStyle/>
          <a:p>
            <a:pPr algn="ctr"/>
            <a:r>
              <a:rPr lang="en-US" sz="4400">
                <a:latin typeface="+mj-lt"/>
              </a:rPr>
              <a:t>Understanding Indices for slicing</a:t>
            </a:r>
          </a:p>
        </p:txBody>
      </p:sp>
      <p:sp>
        <p:nvSpPr>
          <p:cNvPr id="11" name="Text Box 10"/>
          <p:cNvSpPr txBox="1"/>
          <p:nvPr/>
        </p:nvSpPr>
        <p:spPr>
          <a:xfrm>
            <a:off x="7884160" y="5085080"/>
            <a:ext cx="1027430" cy="583565"/>
          </a:xfrm>
          <a:prstGeom prst="rect">
            <a:avLst/>
          </a:prstGeom>
          <a:solidFill>
            <a:schemeClr val="accent1">
              <a:lumMod val="20000"/>
              <a:lumOff val="80000"/>
            </a:schemeClr>
          </a:solidFill>
          <a:ln>
            <a:solidFill>
              <a:schemeClr val="tx1"/>
            </a:solidFill>
          </a:ln>
        </p:spPr>
        <p:txBody>
          <a:bodyPr wrap="square" rtlCol="0">
            <a:spAutoFit/>
          </a:bodyPr>
          <a:lstStyle/>
          <a:p>
            <a:pPr lvl="0" algn="l"/>
            <a:r>
              <a:rPr lang="en-US" sz="3200">
                <a:sym typeface="+mn-ea"/>
              </a:rPr>
              <a:t>5</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128"/>
            <a:ext cx="8229600" cy="1143000"/>
          </a:xfrm>
        </p:spPr>
        <p:txBody>
          <a:bodyPr/>
          <a:lstStyle/>
          <a:p>
            <a:pPr algn="l"/>
            <a:r>
              <a:rPr lang="en-US" dirty="0"/>
              <a:t>Out of Range Slicing</a:t>
            </a:r>
          </a:p>
        </p:txBody>
      </p:sp>
      <p:sp>
        <p:nvSpPr>
          <p:cNvPr id="3" name="Content Placeholder 2"/>
          <p:cNvSpPr>
            <a:spLocks noGrp="1"/>
          </p:cNvSpPr>
          <p:nvPr>
            <p:ph idx="1"/>
          </p:nvPr>
        </p:nvSpPr>
        <p:spPr>
          <a:xfrm>
            <a:off x="194342" y="1227850"/>
            <a:ext cx="8640960" cy="4886003"/>
          </a:xfrm>
        </p:spPr>
        <p:txBody>
          <a:bodyPr/>
          <a:lstStyle/>
          <a:p>
            <a:r>
              <a:rPr lang="en-US" dirty="0"/>
              <a:t>Out of range indices are ignored for slicing</a:t>
            </a:r>
          </a:p>
          <a:p>
            <a:r>
              <a:rPr lang="en-US" dirty="0"/>
              <a:t>when start and end have the same sign, if start &gt;=end, empty slice is returned</a:t>
            </a:r>
          </a:p>
        </p:txBody>
      </p:sp>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71</a:t>
            </a:fld>
            <a:endParaRPr lang="hi-IN"/>
          </a:p>
        </p:txBody>
      </p:sp>
      <p:grpSp>
        <p:nvGrpSpPr>
          <p:cNvPr id="8" name="Group 7"/>
          <p:cNvGrpSpPr/>
          <p:nvPr/>
        </p:nvGrpSpPr>
        <p:grpSpPr>
          <a:xfrm>
            <a:off x="395536" y="2918646"/>
            <a:ext cx="8064896" cy="3174650"/>
            <a:chOff x="179512" y="3456905"/>
            <a:chExt cx="8192166" cy="2996431"/>
          </a:xfrm>
          <a:solidFill>
            <a:schemeClr val="bg1"/>
          </a:solidFill>
        </p:grpSpPr>
        <p:pic>
          <p:nvPicPr>
            <p:cNvPr id="7" name="Picture 6"/>
            <p:cNvPicPr>
              <a:picLocks noChangeAspect="1"/>
            </p:cNvPicPr>
            <p:nvPr/>
          </p:nvPicPr>
          <p:blipFill rotWithShape="1">
            <a:blip r:embed="rId2"/>
            <a:srcRect b="36023"/>
            <a:stretch>
              <a:fillRect/>
            </a:stretch>
          </p:blipFill>
          <p:spPr>
            <a:xfrm>
              <a:off x="179512" y="3456905"/>
              <a:ext cx="4166116" cy="2996431"/>
            </a:xfrm>
            <a:prstGeom prst="rect">
              <a:avLst/>
            </a:prstGeom>
            <a:grpFill/>
            <a:ln>
              <a:noFill/>
            </a:ln>
          </p:spPr>
        </p:pic>
        <p:pic>
          <p:nvPicPr>
            <p:cNvPr id="11" name="Picture 10"/>
            <p:cNvPicPr>
              <a:picLocks noChangeAspect="1"/>
            </p:cNvPicPr>
            <p:nvPr/>
          </p:nvPicPr>
          <p:blipFill rotWithShape="1">
            <a:blip r:embed="rId2"/>
            <a:srcRect t="64700"/>
            <a:stretch>
              <a:fillRect/>
            </a:stretch>
          </p:blipFill>
          <p:spPr>
            <a:xfrm>
              <a:off x="4350342" y="3906507"/>
              <a:ext cx="4021336" cy="1595743"/>
            </a:xfrm>
            <a:prstGeom prst="rect">
              <a:avLst/>
            </a:prstGeom>
            <a:grpFill/>
            <a:ln>
              <a:noFill/>
            </a:ln>
          </p:spPr>
        </p:pic>
      </p:grpSp>
      <p:sp>
        <p:nvSpPr>
          <p:cNvPr id="9" name="Rectangle 8"/>
          <p:cNvSpPr/>
          <p:nvPr/>
        </p:nvSpPr>
        <p:spPr>
          <a:xfrm>
            <a:off x="251520" y="2987338"/>
            <a:ext cx="4104456" cy="870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44894" y="3902086"/>
            <a:ext cx="4104456" cy="870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44465" y="4790854"/>
            <a:ext cx="4104456" cy="870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428773" y="3353843"/>
            <a:ext cx="4104456" cy="870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422147" y="4268591"/>
            <a:ext cx="4104456" cy="870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44465" y="5661248"/>
            <a:ext cx="4104456" cy="648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8773" y="5232906"/>
            <a:ext cx="3856386" cy="860389"/>
          </a:xfrm>
          <a:prstGeom prst="rect">
            <a:avLst/>
          </a:prstGeom>
          <a:solidFill>
            <a:schemeClr val="bg1"/>
          </a:solidFill>
          <a:ln>
            <a:noFill/>
          </a:ln>
        </p:spPr>
      </p:pic>
      <p:sp>
        <p:nvSpPr>
          <p:cNvPr id="21" name="Rectangle 20"/>
          <p:cNvSpPr/>
          <p:nvPr/>
        </p:nvSpPr>
        <p:spPr>
          <a:xfrm>
            <a:off x="4422147" y="5222901"/>
            <a:ext cx="4104456" cy="870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5220072" y="2424038"/>
            <a:ext cx="2996006" cy="3381226"/>
            <a:chOff x="6156176" y="2276872"/>
            <a:chExt cx="2996006" cy="3381226"/>
          </a:xfrm>
        </p:grpSpPr>
        <p:sp>
          <p:nvSpPr>
            <p:cNvPr id="23" name="Oval 22"/>
            <p:cNvSpPr/>
            <p:nvPr/>
          </p:nvSpPr>
          <p:spPr>
            <a:xfrm>
              <a:off x="6725614" y="2276872"/>
              <a:ext cx="2426568" cy="9144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Why?</a:t>
              </a:r>
            </a:p>
          </p:txBody>
        </p:sp>
        <p:cxnSp>
          <p:nvCxnSpPr>
            <p:cNvPr id="25" name="Curved Connector 24"/>
            <p:cNvCxnSpPr>
              <a:stCxn id="23" idx="4"/>
            </p:cNvCxnSpPr>
            <p:nvPr/>
          </p:nvCxnSpPr>
          <p:spPr>
            <a:xfrm rot="5400000">
              <a:off x="5814124" y="3533324"/>
              <a:ext cx="2466826" cy="1782722"/>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grpSp>
      <p:graphicFrame>
        <p:nvGraphicFramePr>
          <p:cNvPr id="29" name="Table 28"/>
          <p:cNvGraphicFramePr/>
          <p:nvPr/>
        </p:nvGraphicFramePr>
        <p:xfrm>
          <a:off x="5508104" y="188640"/>
          <a:ext cx="2385495" cy="1097280"/>
        </p:xfrm>
        <a:graphic>
          <a:graphicData uri="http://schemas.openxmlformats.org/drawingml/2006/table">
            <a:tbl>
              <a:tblPr firstRow="1" bandRow="1">
                <a:tableStyleId>{5C22544A-7EE6-4342-B048-85BDC9FD1C3A}</a:tableStyleId>
              </a:tblPr>
              <a:tblGrid>
                <a:gridCol w="477099">
                  <a:extLst>
                    <a:ext uri="{9D8B030D-6E8A-4147-A177-3AD203B41FA5}">
                      <a16:colId xmlns:a16="http://schemas.microsoft.com/office/drawing/2014/main" val="20000"/>
                    </a:ext>
                  </a:extLst>
                </a:gridCol>
                <a:gridCol w="477099">
                  <a:extLst>
                    <a:ext uri="{9D8B030D-6E8A-4147-A177-3AD203B41FA5}">
                      <a16:colId xmlns:a16="http://schemas.microsoft.com/office/drawing/2014/main" val="20001"/>
                    </a:ext>
                  </a:extLst>
                </a:gridCol>
                <a:gridCol w="477099">
                  <a:extLst>
                    <a:ext uri="{9D8B030D-6E8A-4147-A177-3AD203B41FA5}">
                      <a16:colId xmlns:a16="http://schemas.microsoft.com/office/drawing/2014/main" val="20002"/>
                    </a:ext>
                  </a:extLst>
                </a:gridCol>
                <a:gridCol w="477099">
                  <a:extLst>
                    <a:ext uri="{9D8B030D-6E8A-4147-A177-3AD203B41FA5}">
                      <a16:colId xmlns:a16="http://schemas.microsoft.com/office/drawing/2014/main" val="20003"/>
                    </a:ext>
                  </a:extLst>
                </a:gridCol>
                <a:gridCol w="477099">
                  <a:extLst>
                    <a:ext uri="{9D8B030D-6E8A-4147-A177-3AD203B41FA5}">
                      <a16:colId xmlns:a16="http://schemas.microsoft.com/office/drawing/2014/main" val="20004"/>
                    </a:ext>
                  </a:extLst>
                </a:gridCol>
              </a:tblGrid>
              <a:tr h="360040">
                <a:tc>
                  <a:txBody>
                    <a:bodyPr/>
                    <a:lstStyle/>
                    <a:p>
                      <a:pPr algn="ctr">
                        <a:buNone/>
                      </a:pPr>
                      <a:r>
                        <a:rPr lang="en-US" sz="1800" dirty="0"/>
                        <a:t>A</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1800"/>
                        <a:t>c</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1800"/>
                        <a:t>a</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1800"/>
                        <a:t>d</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lgn="ctr">
                        <a:buNone/>
                      </a:pPr>
                      <a:r>
                        <a:rPr lang="en-US" sz="1800" dirty="0"/>
                        <a:t>s</a:t>
                      </a: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0"/>
                  </a:ext>
                </a:extLst>
              </a:tr>
              <a:tr h="360040">
                <a:tc>
                  <a:txBody>
                    <a:bodyPr/>
                    <a:lstStyle/>
                    <a:p>
                      <a:pPr>
                        <a:buNone/>
                      </a:pPr>
                      <a:r>
                        <a:rPr lang="en-US" sz="1800"/>
                        <a:t>0</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buNone/>
                      </a:pPr>
                      <a:r>
                        <a:rPr lang="en-US" sz="1800"/>
                        <a:t>1</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buNone/>
                      </a:pPr>
                      <a:r>
                        <a:rPr lang="en-US" sz="1800"/>
                        <a:t>2</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buNone/>
                      </a:pPr>
                      <a:r>
                        <a:rPr lang="en-US" sz="1800"/>
                        <a:t>3</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a:buNone/>
                      </a:pPr>
                      <a:r>
                        <a:rPr lang="en-US" sz="1800"/>
                        <a:t>4</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accent1">
                        <a:lumMod val="20000"/>
                        <a:lumOff val="80000"/>
                      </a:schemeClr>
                    </a:solidFill>
                  </a:tcPr>
                </a:tc>
                <a:extLst>
                  <a:ext uri="{0D108BD9-81ED-4DB2-BD59-A6C34878D82A}">
                    <a16:rowId xmlns:a16="http://schemas.microsoft.com/office/drawing/2014/main" val="10001"/>
                  </a:ext>
                </a:extLst>
              </a:tr>
              <a:tr h="360040">
                <a:tc>
                  <a:txBody>
                    <a:bodyPr/>
                    <a:lstStyle/>
                    <a:p>
                      <a:pPr>
                        <a:buNone/>
                      </a:pPr>
                      <a:r>
                        <a:rPr lang="en-US" sz="1800"/>
                        <a:t>-5</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buNone/>
                      </a:pPr>
                      <a:r>
                        <a:rPr lang="en-US" sz="1800" dirty="0"/>
                        <a:t>-4</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buNone/>
                      </a:pPr>
                      <a:r>
                        <a:rPr lang="en-US" sz="1800"/>
                        <a:t>-3</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buNone/>
                      </a:pPr>
                      <a:r>
                        <a:rPr lang="en-US" sz="1800" dirty="0"/>
                        <a:t>-2</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a:buNone/>
                      </a:pPr>
                      <a:r>
                        <a:rPr lang="en-US" sz="1800" dirty="0"/>
                        <a:t>-1</a:t>
                      </a: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extLst>
                  <a:ext uri="{0D108BD9-81ED-4DB2-BD59-A6C34878D82A}">
                    <a16:rowId xmlns:a16="http://schemas.microsoft.com/office/drawing/2014/main"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20"/>
                                        </p:tgtEl>
                                      </p:cBhvr>
                                    </p:animEffect>
                                    <p:set>
                                      <p:cBhvr>
                                        <p:cTn id="32" dur="1" fill="hold">
                                          <p:stCondLst>
                                            <p:cond delay="499"/>
                                          </p:stCondLst>
                                        </p:cTn>
                                        <p:tgtEl>
                                          <p:spTgt spid="2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9" grpId="0" animBg="1"/>
      <p:bldP spid="20" grpId="0" animBg="1"/>
      <p:bldP spid="22" grpId="0" animBg="1"/>
      <p:bldP spid="2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en-US" dirty="0"/>
              <a:t>Tuples</a:t>
            </a:r>
          </a:p>
        </p:txBody>
      </p:sp>
      <p:sp>
        <p:nvSpPr>
          <p:cNvPr id="12" name="Content Placeholder 11"/>
          <p:cNvSpPr>
            <a:spLocks noGrp="1"/>
          </p:cNvSpPr>
          <p:nvPr>
            <p:ph idx="1"/>
          </p:nvPr>
        </p:nvSpPr>
        <p:spPr>
          <a:xfrm>
            <a:off x="395536" y="1268760"/>
            <a:ext cx="8229600" cy="4525963"/>
          </a:xfrm>
        </p:spPr>
        <p:txBody>
          <a:bodyPr>
            <a:normAutofit lnSpcReduction="10000"/>
          </a:bodyPr>
          <a:lstStyle/>
          <a:p>
            <a:r>
              <a:rPr lang="en-US" dirty="0"/>
              <a:t>A tuple consists of a number of values separated by commas</a:t>
            </a:r>
          </a:p>
          <a:p>
            <a:endParaRPr lang="en-US" dirty="0"/>
          </a:p>
          <a:p>
            <a:endParaRPr lang="en-US" dirty="0"/>
          </a:p>
          <a:p>
            <a:endParaRPr lang="en-US" dirty="0"/>
          </a:p>
          <a:p>
            <a:endParaRPr lang="en-US" dirty="0"/>
          </a:p>
          <a:p>
            <a:endParaRPr lang="en-US" dirty="0"/>
          </a:p>
          <a:p>
            <a:r>
              <a:rPr lang="en-US" dirty="0"/>
              <a:t>Empty and Singleton Tuples</a:t>
            </a:r>
          </a:p>
        </p:txBody>
      </p:sp>
      <p:sp>
        <p:nvSpPr>
          <p:cNvPr id="9" name="Date Placeholder 8"/>
          <p:cNvSpPr>
            <a:spLocks noGrp="1"/>
          </p:cNvSpPr>
          <p:nvPr>
            <p:ph type="dt" sz="half" idx="10"/>
          </p:nvPr>
        </p:nvSpPr>
        <p:spPr/>
        <p:txBody>
          <a:bodyPr/>
          <a:lstStyle/>
          <a:p>
            <a:fld id="{F95E0645-DB6D-4B3B-A1F5-3DFBEB9E3E8B}" type="datetime7">
              <a:rPr lang="en-US" smtClean="0"/>
              <a:t>Dec-23</a:t>
            </a:fld>
            <a:endParaRPr lang="hi-IN"/>
          </a:p>
        </p:txBody>
      </p:sp>
      <p:sp>
        <p:nvSpPr>
          <p:cNvPr id="11" name="Footer Placeholder 10"/>
          <p:cNvSpPr>
            <a:spLocks noGrp="1"/>
          </p:cNvSpPr>
          <p:nvPr>
            <p:ph type="ftr" sz="quarter" idx="11"/>
          </p:nvPr>
        </p:nvSpPr>
        <p:spPr/>
        <p:txBody>
          <a:bodyPr/>
          <a:lstStyle/>
          <a:p>
            <a:r>
              <a:rPr lang="hi-IN"/>
              <a:t>Programming</a:t>
            </a:r>
          </a:p>
        </p:txBody>
      </p:sp>
      <p:sp>
        <p:nvSpPr>
          <p:cNvPr id="10" name="Slide Number Placeholder 9"/>
          <p:cNvSpPr>
            <a:spLocks noGrp="1"/>
          </p:cNvSpPr>
          <p:nvPr>
            <p:ph type="sldNum" sz="quarter" idx="12"/>
          </p:nvPr>
        </p:nvSpPr>
        <p:spPr/>
        <p:txBody>
          <a:bodyPr/>
          <a:lstStyle/>
          <a:p>
            <a:fld id="{65DBF2DD-4017-400A-B431-6CDAD3069103}" type="slidenum">
              <a:rPr lang="hi-IN" smtClean="0"/>
              <a:t>72</a:t>
            </a:fld>
            <a:endParaRPr lang="hi-IN"/>
          </a:p>
        </p:txBody>
      </p:sp>
      <p:pic>
        <p:nvPicPr>
          <p:cNvPr id="13" name="Picture 12"/>
          <p:cNvPicPr>
            <a:picLocks noChangeAspect="1"/>
          </p:cNvPicPr>
          <p:nvPr/>
        </p:nvPicPr>
        <p:blipFill>
          <a:blip r:embed="rId2"/>
          <a:stretch>
            <a:fillRect/>
          </a:stretch>
        </p:blipFill>
        <p:spPr>
          <a:xfrm>
            <a:off x="800100" y="2204864"/>
            <a:ext cx="7543165" cy="2152650"/>
          </a:xfrm>
          <a:prstGeom prst="rect">
            <a:avLst/>
          </a:prstGeom>
        </p:spPr>
      </p:pic>
      <p:pic>
        <p:nvPicPr>
          <p:cNvPr id="17" name="Picture 16"/>
          <p:cNvPicPr>
            <a:picLocks noChangeAspect="1"/>
          </p:cNvPicPr>
          <p:nvPr/>
        </p:nvPicPr>
        <p:blipFill>
          <a:blip r:embed="rId3"/>
          <a:stretch>
            <a:fillRect/>
          </a:stretch>
        </p:blipFill>
        <p:spPr>
          <a:xfrm>
            <a:off x="826770" y="4365104"/>
            <a:ext cx="7656830" cy="628650"/>
          </a:xfrm>
          <a:prstGeom prst="rect">
            <a:avLst/>
          </a:prstGeom>
        </p:spPr>
      </p:pic>
      <p:pic>
        <p:nvPicPr>
          <p:cNvPr id="18" name="Picture 17"/>
          <p:cNvPicPr>
            <a:picLocks noChangeAspect="1"/>
          </p:cNvPicPr>
          <p:nvPr/>
        </p:nvPicPr>
        <p:blipFill>
          <a:blip r:embed="rId4"/>
          <a:stretch>
            <a:fillRect/>
          </a:stretch>
        </p:blipFill>
        <p:spPr>
          <a:xfrm>
            <a:off x="827405" y="5517232"/>
            <a:ext cx="7761605" cy="647700"/>
          </a:xfrm>
          <a:prstGeom prst="rect">
            <a:avLst/>
          </a:prstGeom>
        </p:spPr>
      </p:pic>
      <p:sp>
        <p:nvSpPr>
          <p:cNvPr id="2" name="Rectangle 1"/>
          <p:cNvSpPr/>
          <p:nvPr/>
        </p:nvSpPr>
        <p:spPr>
          <a:xfrm>
            <a:off x="800100" y="2492896"/>
            <a:ext cx="6580212" cy="1250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00100" y="5517232"/>
            <a:ext cx="7683500" cy="647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83568" y="3743324"/>
            <a:ext cx="7200800" cy="1250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6" end="6"/>
                                            </p:txEl>
                                          </p:spTgt>
                                        </p:tgtEl>
                                        <p:attrNameLst>
                                          <p:attrName>style.visibility</p:attrName>
                                        </p:attrNameLst>
                                      </p:cBhvr>
                                      <p:to>
                                        <p:strVal val="visible"/>
                                      </p:to>
                                    </p:set>
                                    <p:animEffect transition="in" filter="fade">
                                      <p:cBhvr>
                                        <p:cTn id="27" dur="500"/>
                                        <p:tgtEl>
                                          <p:spTgt spid="1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2" grpId="0" animBg="1"/>
      <p:bldP spid="3" grpId="0" animBg="1"/>
      <p:bldP spid="1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en-US" dirty="0"/>
              <a:t>Nested Tuples</a:t>
            </a:r>
          </a:p>
        </p:txBody>
      </p:sp>
      <p:sp>
        <p:nvSpPr>
          <p:cNvPr id="12" name="Content Placeholder 11"/>
          <p:cNvSpPr>
            <a:spLocks noGrp="1"/>
          </p:cNvSpPr>
          <p:nvPr>
            <p:ph idx="1"/>
          </p:nvPr>
        </p:nvSpPr>
        <p:spPr/>
        <p:txBody>
          <a:bodyPr/>
          <a:lstStyle/>
          <a:p>
            <a:r>
              <a:rPr lang="en-US" dirty="0"/>
              <a:t>Tuples can be nested</a:t>
            </a:r>
          </a:p>
          <a:p>
            <a:endParaRPr lang="en-US" dirty="0"/>
          </a:p>
          <a:p>
            <a:endParaRPr lang="en-US" dirty="0"/>
          </a:p>
          <a:p>
            <a:endParaRPr lang="en-US" dirty="0"/>
          </a:p>
          <a:p>
            <a:r>
              <a:rPr lang="en-US" dirty="0"/>
              <a:t>Note that </a:t>
            </a:r>
            <a:r>
              <a:rPr lang="en-US" dirty="0">
                <a:solidFill>
                  <a:srgbClr val="FF0000"/>
                </a:solidFill>
              </a:rPr>
              <a:t>course </a:t>
            </a:r>
            <a:r>
              <a:rPr lang="en-US" dirty="0"/>
              <a:t>tuple is copied into </a:t>
            </a:r>
            <a:r>
              <a:rPr lang="en-US" dirty="0">
                <a:solidFill>
                  <a:srgbClr val="FF0000"/>
                </a:solidFill>
              </a:rPr>
              <a:t>student</a:t>
            </a:r>
            <a:r>
              <a:rPr lang="en-US" dirty="0"/>
              <a:t>.</a:t>
            </a:r>
          </a:p>
          <a:p>
            <a:pPr lvl="1"/>
            <a:r>
              <a:rPr lang="en-US" dirty="0"/>
              <a:t>Changing </a:t>
            </a:r>
            <a:r>
              <a:rPr lang="en-US" dirty="0">
                <a:solidFill>
                  <a:srgbClr val="FF0000"/>
                </a:solidFill>
              </a:rPr>
              <a:t>course </a:t>
            </a:r>
            <a:r>
              <a:rPr lang="en-US" dirty="0"/>
              <a:t>does not affect </a:t>
            </a:r>
            <a:r>
              <a:rPr lang="en-US" dirty="0">
                <a:solidFill>
                  <a:srgbClr val="FF0000"/>
                </a:solidFill>
              </a:rPr>
              <a:t>student</a:t>
            </a:r>
          </a:p>
        </p:txBody>
      </p:sp>
      <p:sp>
        <p:nvSpPr>
          <p:cNvPr id="9" name="Date Placeholder 8"/>
          <p:cNvSpPr>
            <a:spLocks noGrp="1"/>
          </p:cNvSpPr>
          <p:nvPr>
            <p:ph type="dt" sz="half" idx="10"/>
          </p:nvPr>
        </p:nvSpPr>
        <p:spPr/>
        <p:txBody>
          <a:bodyPr/>
          <a:lstStyle/>
          <a:p>
            <a:fld id="{F95E0645-DB6D-4B3B-A1F5-3DFBEB9E3E8B}" type="datetime7">
              <a:rPr lang="en-US" smtClean="0"/>
              <a:t>Dec-23</a:t>
            </a:fld>
            <a:endParaRPr lang="hi-IN"/>
          </a:p>
        </p:txBody>
      </p:sp>
      <p:sp>
        <p:nvSpPr>
          <p:cNvPr id="11" name="Footer Placeholder 10"/>
          <p:cNvSpPr>
            <a:spLocks noGrp="1"/>
          </p:cNvSpPr>
          <p:nvPr>
            <p:ph type="ftr" sz="quarter" idx="11"/>
          </p:nvPr>
        </p:nvSpPr>
        <p:spPr/>
        <p:txBody>
          <a:bodyPr/>
          <a:lstStyle/>
          <a:p>
            <a:r>
              <a:rPr lang="hi-IN"/>
              <a:t>Programming</a:t>
            </a:r>
          </a:p>
        </p:txBody>
      </p:sp>
      <p:sp>
        <p:nvSpPr>
          <p:cNvPr id="10" name="Slide Number Placeholder 9"/>
          <p:cNvSpPr>
            <a:spLocks noGrp="1"/>
          </p:cNvSpPr>
          <p:nvPr>
            <p:ph type="sldNum" sz="quarter" idx="12"/>
          </p:nvPr>
        </p:nvSpPr>
        <p:spPr/>
        <p:txBody>
          <a:bodyPr/>
          <a:lstStyle/>
          <a:p>
            <a:fld id="{65DBF2DD-4017-400A-B431-6CDAD3069103}" type="slidenum">
              <a:rPr lang="hi-IN" smtClean="0"/>
              <a:t>73</a:t>
            </a:fld>
            <a:endParaRPr lang="hi-IN"/>
          </a:p>
        </p:txBody>
      </p:sp>
      <p:pic>
        <p:nvPicPr>
          <p:cNvPr id="3" name="Picture 2"/>
          <p:cNvPicPr>
            <a:picLocks noChangeAspect="1"/>
          </p:cNvPicPr>
          <p:nvPr/>
        </p:nvPicPr>
        <p:blipFill>
          <a:blip r:embed="rId2"/>
          <a:stretch>
            <a:fillRect/>
          </a:stretch>
        </p:blipFill>
        <p:spPr>
          <a:xfrm>
            <a:off x="550485" y="2275205"/>
            <a:ext cx="8341995" cy="1549400"/>
          </a:xfrm>
          <a:prstGeom prst="rect">
            <a:avLst/>
          </a:prstGeom>
        </p:spPr>
      </p:pic>
      <p:pic>
        <p:nvPicPr>
          <p:cNvPr id="4" name="Picture 3"/>
          <p:cNvPicPr>
            <a:picLocks noChangeAspect="1"/>
          </p:cNvPicPr>
          <p:nvPr/>
        </p:nvPicPr>
        <p:blipFill>
          <a:blip r:embed="rId3"/>
          <a:stretch>
            <a:fillRect/>
          </a:stretch>
        </p:blipFill>
        <p:spPr>
          <a:xfrm>
            <a:off x="549850" y="5113496"/>
            <a:ext cx="7960995" cy="1050290"/>
          </a:xfrm>
          <a:prstGeom prst="rect">
            <a:avLst/>
          </a:prstGeom>
        </p:spPr>
      </p:pic>
      <p:sp>
        <p:nvSpPr>
          <p:cNvPr id="2" name="Rectangle 1"/>
          <p:cNvSpPr/>
          <p:nvPr/>
        </p:nvSpPr>
        <p:spPr>
          <a:xfrm>
            <a:off x="395536" y="2132856"/>
            <a:ext cx="7776864" cy="12241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95536" y="3356992"/>
            <a:ext cx="8496944"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50485" y="4981364"/>
            <a:ext cx="7776864" cy="472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50485" y="5453608"/>
            <a:ext cx="8496944"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4" end="4"/>
                                            </p:txEl>
                                          </p:spTgt>
                                        </p:tgtEl>
                                        <p:attrNameLst>
                                          <p:attrName>style.visibility</p:attrName>
                                        </p:attrNameLst>
                                      </p:cBhvr>
                                      <p:to>
                                        <p:strVal val="visible"/>
                                      </p:to>
                                    </p:set>
                                    <p:animEffect transition="in" filter="fade">
                                      <p:cBhvr>
                                        <p:cTn id="22" dur="500"/>
                                        <p:tgtEl>
                                          <p:spTgt spid="12">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xEl>
                                              <p:pRg st="5" end="5"/>
                                            </p:txEl>
                                          </p:spTgt>
                                        </p:tgtEl>
                                        <p:attrNameLst>
                                          <p:attrName>style.visibility</p:attrName>
                                        </p:attrNameLst>
                                      </p:cBhvr>
                                      <p:to>
                                        <p:strVal val="visible"/>
                                      </p:to>
                                    </p:set>
                                    <p:animEffect transition="in" filter="fade">
                                      <p:cBhvr>
                                        <p:cTn id="25" dur="500"/>
                                        <p:tgtEl>
                                          <p:spTgt spid="12">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14"/>
                                        </p:tgtEl>
                                      </p:cBhvr>
                                    </p:animEffect>
                                    <p:set>
                                      <p:cBhvr>
                                        <p:cTn id="30" dur="1" fill="hold">
                                          <p:stCondLst>
                                            <p:cond delay="499"/>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15"/>
                                        </p:tgtEl>
                                      </p:cBhvr>
                                    </p:animEffect>
                                    <p:set>
                                      <p:cBhvr>
                                        <p:cTn id="3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P spid="2" grpId="0" animBg="1"/>
      <p:bldP spid="13" grpId="0" animBg="1"/>
      <p:bldP spid="14" grpId="0" animBg="1"/>
      <p:bldP spid="1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en-US" dirty="0"/>
              <a:t>Length of a Tuple</a:t>
            </a:r>
          </a:p>
        </p:txBody>
      </p:sp>
      <p:sp>
        <p:nvSpPr>
          <p:cNvPr id="12" name="Content Placeholder 11"/>
          <p:cNvSpPr>
            <a:spLocks noGrp="1"/>
          </p:cNvSpPr>
          <p:nvPr>
            <p:ph idx="1"/>
          </p:nvPr>
        </p:nvSpPr>
        <p:spPr>
          <a:xfrm>
            <a:off x="467360" y="1126490"/>
            <a:ext cx="8229600" cy="4525963"/>
          </a:xfrm>
        </p:spPr>
        <p:txBody>
          <a:bodyPr/>
          <a:lstStyle/>
          <a:p>
            <a:r>
              <a:rPr lang="en-US"/>
              <a:t>len function gives the length of a tuple</a:t>
            </a:r>
          </a:p>
          <a:p>
            <a:endParaRPr lang="en-US">
              <a:solidFill>
                <a:srgbClr val="FF0000"/>
              </a:solidFill>
            </a:endParaRPr>
          </a:p>
        </p:txBody>
      </p:sp>
      <p:sp>
        <p:nvSpPr>
          <p:cNvPr id="9" name="Date Placeholder 8"/>
          <p:cNvSpPr>
            <a:spLocks noGrp="1"/>
          </p:cNvSpPr>
          <p:nvPr>
            <p:ph type="dt" sz="half" idx="10"/>
          </p:nvPr>
        </p:nvSpPr>
        <p:spPr/>
        <p:txBody>
          <a:bodyPr/>
          <a:lstStyle/>
          <a:p>
            <a:fld id="{F95E0645-DB6D-4B3B-A1F5-3DFBEB9E3E8B}" type="datetime7">
              <a:rPr lang="en-US" smtClean="0"/>
              <a:t>Dec-23</a:t>
            </a:fld>
            <a:endParaRPr lang="hi-IN"/>
          </a:p>
        </p:txBody>
      </p:sp>
      <p:sp>
        <p:nvSpPr>
          <p:cNvPr id="11" name="Footer Placeholder 10"/>
          <p:cNvSpPr>
            <a:spLocks noGrp="1"/>
          </p:cNvSpPr>
          <p:nvPr>
            <p:ph type="ftr" sz="quarter" idx="11"/>
          </p:nvPr>
        </p:nvSpPr>
        <p:spPr/>
        <p:txBody>
          <a:bodyPr/>
          <a:lstStyle/>
          <a:p>
            <a:r>
              <a:rPr lang="hi-IN"/>
              <a:t>Programming</a:t>
            </a:r>
          </a:p>
        </p:txBody>
      </p:sp>
      <p:sp>
        <p:nvSpPr>
          <p:cNvPr id="10" name="Slide Number Placeholder 9"/>
          <p:cNvSpPr>
            <a:spLocks noGrp="1"/>
          </p:cNvSpPr>
          <p:nvPr>
            <p:ph type="sldNum" sz="quarter" idx="12"/>
          </p:nvPr>
        </p:nvSpPr>
        <p:spPr/>
        <p:txBody>
          <a:bodyPr/>
          <a:lstStyle/>
          <a:p>
            <a:fld id="{65DBF2DD-4017-400A-B431-6CDAD3069103}" type="slidenum">
              <a:rPr lang="hi-IN" smtClean="0"/>
              <a:t>74</a:t>
            </a:fld>
            <a:endParaRPr lang="hi-IN"/>
          </a:p>
        </p:txBody>
      </p:sp>
      <p:pic>
        <p:nvPicPr>
          <p:cNvPr id="2" name="Picture 1"/>
          <p:cNvPicPr>
            <a:picLocks noChangeAspect="1"/>
          </p:cNvPicPr>
          <p:nvPr/>
        </p:nvPicPr>
        <p:blipFill>
          <a:blip r:embed="rId2"/>
          <a:stretch>
            <a:fillRect/>
          </a:stretch>
        </p:blipFill>
        <p:spPr>
          <a:xfrm>
            <a:off x="396240" y="1774190"/>
            <a:ext cx="7869555" cy="4816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More Operations on Tuples</a:t>
            </a:r>
          </a:p>
        </p:txBody>
      </p:sp>
      <p:sp>
        <p:nvSpPr>
          <p:cNvPr id="3" name="Content Placeholder 2"/>
          <p:cNvSpPr>
            <a:spLocks noGrp="1"/>
          </p:cNvSpPr>
          <p:nvPr>
            <p:ph idx="1"/>
          </p:nvPr>
        </p:nvSpPr>
        <p:spPr>
          <a:xfrm>
            <a:off x="457200" y="1097915"/>
            <a:ext cx="8229600" cy="4525963"/>
          </a:xfrm>
        </p:spPr>
        <p:txBody>
          <a:bodyPr/>
          <a:lstStyle/>
          <a:p>
            <a:r>
              <a:rPr lang="en-US" dirty="0"/>
              <a:t>Tuples can be concatenated, repeated, indexed and sliced</a:t>
            </a:r>
          </a:p>
        </p:txBody>
      </p:sp>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75</a:t>
            </a:fld>
            <a:endParaRPr lang="hi-IN"/>
          </a:p>
        </p:txBody>
      </p:sp>
      <p:pic>
        <p:nvPicPr>
          <p:cNvPr id="8" name="Picture 7"/>
          <p:cNvPicPr>
            <a:picLocks noChangeAspect="1"/>
          </p:cNvPicPr>
          <p:nvPr/>
        </p:nvPicPr>
        <p:blipFill>
          <a:blip r:embed="rId2"/>
          <a:stretch>
            <a:fillRect/>
          </a:stretch>
        </p:blipFill>
        <p:spPr>
          <a:xfrm>
            <a:off x="323215" y="2122383"/>
            <a:ext cx="8563610" cy="3549650"/>
          </a:xfrm>
          <a:prstGeom prst="rect">
            <a:avLst/>
          </a:prstGeom>
          <a:solidFill>
            <a:schemeClr val="bg1"/>
          </a:solidFill>
          <a:ln>
            <a:noFill/>
          </a:ln>
        </p:spPr>
      </p:pic>
      <p:pic>
        <p:nvPicPr>
          <p:cNvPr id="9" name="Picture 8"/>
          <p:cNvPicPr>
            <a:picLocks noChangeAspect="1"/>
          </p:cNvPicPr>
          <p:nvPr/>
        </p:nvPicPr>
        <p:blipFill>
          <a:blip r:embed="rId3"/>
          <a:stretch>
            <a:fillRect/>
          </a:stretch>
        </p:blipFill>
        <p:spPr>
          <a:xfrm>
            <a:off x="323215" y="5722198"/>
            <a:ext cx="8352790" cy="659130"/>
          </a:xfrm>
          <a:prstGeom prst="rect">
            <a:avLst/>
          </a:prstGeom>
        </p:spPr>
      </p:pic>
      <p:sp>
        <p:nvSpPr>
          <p:cNvPr id="7" name="Rectangle 6"/>
          <p:cNvSpPr/>
          <p:nvPr/>
        </p:nvSpPr>
        <p:spPr>
          <a:xfrm>
            <a:off x="323215" y="2122383"/>
            <a:ext cx="8563610" cy="730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3215" y="2852936"/>
            <a:ext cx="8563610" cy="730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3215" y="3573016"/>
            <a:ext cx="8563610" cy="730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23215" y="4303569"/>
            <a:ext cx="8563610" cy="730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23215" y="4930695"/>
            <a:ext cx="8563610" cy="730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13"/>
                                        </p:tgtEl>
                                      </p:cBhvr>
                                    </p:animEffect>
                                    <p:set>
                                      <p:cBhvr>
                                        <p:cTn id="25" dur="1" fill="hold">
                                          <p:stCondLst>
                                            <p:cond delay="499"/>
                                          </p:stCondLst>
                                        </p:cTn>
                                        <p:tgtEl>
                                          <p:spTgt spid="1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en-US" dirty="0"/>
              <a:t>Unpacking Sequences</a:t>
            </a:r>
          </a:p>
        </p:txBody>
      </p:sp>
      <p:sp>
        <p:nvSpPr>
          <p:cNvPr id="12" name="Content Placeholder 11"/>
          <p:cNvSpPr>
            <a:spLocks noGrp="1"/>
          </p:cNvSpPr>
          <p:nvPr>
            <p:ph idx="1"/>
          </p:nvPr>
        </p:nvSpPr>
        <p:spPr/>
        <p:txBody>
          <a:bodyPr/>
          <a:lstStyle/>
          <a:p>
            <a:r>
              <a:rPr lang="en-US" dirty="0"/>
              <a:t>Strings and Tuples are examples of sequences</a:t>
            </a:r>
          </a:p>
          <a:p>
            <a:pPr lvl="1"/>
            <a:r>
              <a:rPr lang="en-US" sz="2800" dirty="0"/>
              <a:t>Indexing, slicing, concatenation, repetition operations applicable on sequences</a:t>
            </a:r>
          </a:p>
          <a:p>
            <a:r>
              <a:rPr lang="en-US" dirty="0"/>
              <a:t>Sequence Unpacking operation can be applied to sequences to get the components</a:t>
            </a:r>
          </a:p>
          <a:p>
            <a:pPr lvl="1"/>
            <a:r>
              <a:rPr lang="en-US" i="1" dirty="0"/>
              <a:t>Multiple assignment </a:t>
            </a:r>
            <a:r>
              <a:rPr lang="en-US" dirty="0"/>
              <a:t>statement</a:t>
            </a:r>
          </a:p>
          <a:p>
            <a:pPr lvl="1"/>
            <a:r>
              <a:rPr lang="en-US" sz="2800" dirty="0"/>
              <a:t>LHS and RHS must have equal length</a:t>
            </a:r>
          </a:p>
          <a:p>
            <a:endParaRPr lang="en-US" dirty="0">
              <a:solidFill>
                <a:srgbClr val="FF0000"/>
              </a:solidFill>
            </a:endParaRPr>
          </a:p>
        </p:txBody>
      </p:sp>
      <p:sp>
        <p:nvSpPr>
          <p:cNvPr id="9" name="Date Placeholder 8"/>
          <p:cNvSpPr>
            <a:spLocks noGrp="1"/>
          </p:cNvSpPr>
          <p:nvPr>
            <p:ph type="dt" sz="half" idx="10"/>
          </p:nvPr>
        </p:nvSpPr>
        <p:spPr/>
        <p:txBody>
          <a:bodyPr/>
          <a:lstStyle/>
          <a:p>
            <a:fld id="{F95E0645-DB6D-4B3B-A1F5-3DFBEB9E3E8B}" type="datetime7">
              <a:rPr lang="en-US" smtClean="0"/>
              <a:t>Dec-23</a:t>
            </a:fld>
            <a:endParaRPr lang="hi-IN"/>
          </a:p>
        </p:txBody>
      </p:sp>
      <p:sp>
        <p:nvSpPr>
          <p:cNvPr id="11" name="Footer Placeholder 10"/>
          <p:cNvSpPr>
            <a:spLocks noGrp="1"/>
          </p:cNvSpPr>
          <p:nvPr>
            <p:ph type="ftr" sz="quarter" idx="11"/>
          </p:nvPr>
        </p:nvSpPr>
        <p:spPr/>
        <p:txBody>
          <a:bodyPr/>
          <a:lstStyle/>
          <a:p>
            <a:r>
              <a:rPr lang="hi-IN"/>
              <a:t>Programming</a:t>
            </a:r>
          </a:p>
        </p:txBody>
      </p:sp>
      <p:sp>
        <p:nvSpPr>
          <p:cNvPr id="10" name="Slide Number Placeholder 9"/>
          <p:cNvSpPr>
            <a:spLocks noGrp="1"/>
          </p:cNvSpPr>
          <p:nvPr>
            <p:ph type="sldNum" sz="quarter" idx="12"/>
          </p:nvPr>
        </p:nvSpPr>
        <p:spPr/>
        <p:txBody>
          <a:bodyPr/>
          <a:lstStyle/>
          <a:p>
            <a:fld id="{65DBF2DD-4017-400A-B431-6CDAD3069103}" type="slidenum">
              <a:rPr lang="hi-IN" smtClean="0"/>
              <a:t>76</a:t>
            </a:fld>
            <a:endParaRPr lang="hi-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fade">
                                      <p:cBhvr>
                                        <p:cTn id="15" dur="500"/>
                                        <p:tgtEl>
                                          <p:spTgt spid="1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xEl>
                                              <p:pRg st="3" end="3"/>
                                            </p:txEl>
                                          </p:spTgt>
                                        </p:tgtEl>
                                        <p:attrNameLst>
                                          <p:attrName>style.visibility</p:attrName>
                                        </p:attrNameLst>
                                      </p:cBhvr>
                                      <p:to>
                                        <p:strVal val="visible"/>
                                      </p:to>
                                    </p:set>
                                    <p:animEffect transition="in" filter="fade">
                                      <p:cBhvr>
                                        <p:cTn id="18" dur="500"/>
                                        <p:tgtEl>
                                          <p:spTgt spid="1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animEffect transition="in" filter="fade">
                                      <p:cBhvr>
                                        <p:cTn id="21"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en-US" dirty="0"/>
              <a:t>Unpacking Sequences</a:t>
            </a:r>
          </a:p>
        </p:txBody>
      </p:sp>
      <p:pic>
        <p:nvPicPr>
          <p:cNvPr id="5" name="Content Placeholder 4"/>
          <p:cNvPicPr>
            <a:picLocks noGrp="1" noChangeAspect="1"/>
          </p:cNvPicPr>
          <p:nvPr>
            <p:ph idx="1"/>
          </p:nvPr>
        </p:nvPicPr>
        <p:blipFill>
          <a:blip r:embed="rId3"/>
          <a:stretch>
            <a:fillRect/>
          </a:stretch>
        </p:blipFill>
        <p:spPr>
          <a:xfrm>
            <a:off x="201930" y="1482090"/>
            <a:ext cx="8691880" cy="4735830"/>
          </a:xfrm>
          <a:prstGeom prst="rect">
            <a:avLst/>
          </a:prstGeom>
        </p:spPr>
      </p:pic>
      <p:sp>
        <p:nvSpPr>
          <p:cNvPr id="9" name="Date Placeholder 8"/>
          <p:cNvSpPr>
            <a:spLocks noGrp="1"/>
          </p:cNvSpPr>
          <p:nvPr>
            <p:ph type="dt" sz="half" idx="10"/>
          </p:nvPr>
        </p:nvSpPr>
        <p:spPr/>
        <p:txBody>
          <a:bodyPr/>
          <a:lstStyle/>
          <a:p>
            <a:fld id="{F95E0645-DB6D-4B3B-A1F5-3DFBEB9E3E8B}" type="datetime7">
              <a:rPr lang="en-US" smtClean="0"/>
              <a:t>Dec-23</a:t>
            </a:fld>
            <a:endParaRPr lang="hi-IN"/>
          </a:p>
        </p:txBody>
      </p:sp>
      <p:sp>
        <p:nvSpPr>
          <p:cNvPr id="11" name="Footer Placeholder 10"/>
          <p:cNvSpPr>
            <a:spLocks noGrp="1"/>
          </p:cNvSpPr>
          <p:nvPr>
            <p:ph type="ftr" sz="quarter" idx="11"/>
          </p:nvPr>
        </p:nvSpPr>
        <p:spPr/>
        <p:txBody>
          <a:bodyPr/>
          <a:lstStyle/>
          <a:p>
            <a:r>
              <a:rPr lang="hi-IN"/>
              <a:t>Programming</a:t>
            </a:r>
          </a:p>
        </p:txBody>
      </p:sp>
      <p:sp>
        <p:nvSpPr>
          <p:cNvPr id="10" name="Slide Number Placeholder 9"/>
          <p:cNvSpPr>
            <a:spLocks noGrp="1"/>
          </p:cNvSpPr>
          <p:nvPr>
            <p:ph type="sldNum" sz="quarter" idx="12"/>
          </p:nvPr>
        </p:nvSpPr>
        <p:spPr/>
        <p:txBody>
          <a:bodyPr/>
          <a:lstStyle/>
          <a:p>
            <a:fld id="{65DBF2DD-4017-400A-B431-6CDAD3069103}" type="slidenum">
              <a:rPr lang="hi-IN" smtClean="0"/>
              <a:t>77</a:t>
            </a:fld>
            <a:endParaRPr lang="hi-IN"/>
          </a:p>
        </p:txBody>
      </p:sp>
      <p:sp>
        <p:nvSpPr>
          <p:cNvPr id="2" name="TextBox 1"/>
          <p:cNvSpPr txBox="1"/>
          <p:nvPr/>
        </p:nvSpPr>
        <p:spPr>
          <a:xfrm>
            <a:off x="2156562" y="5373216"/>
            <a:ext cx="277640" cy="461665"/>
          </a:xfrm>
          <a:prstGeom prst="rect">
            <a:avLst/>
          </a:prstGeom>
          <a:noFill/>
        </p:spPr>
        <p:txBody>
          <a:bodyPr wrap="none" rtlCol="0">
            <a:spAutoFit/>
          </a:bodyPr>
          <a:lstStyle/>
          <a:p>
            <a:r>
              <a:rPr lang="en-US" sz="2400" dirty="0"/>
              <a:t>(</a:t>
            </a:r>
            <a:endParaRPr lang="en-US" dirty="0"/>
          </a:p>
        </p:txBody>
      </p:sp>
      <p:sp>
        <p:nvSpPr>
          <p:cNvPr id="19" name="TextBox 18"/>
          <p:cNvSpPr txBox="1"/>
          <p:nvPr/>
        </p:nvSpPr>
        <p:spPr>
          <a:xfrm>
            <a:off x="4644008" y="5373216"/>
            <a:ext cx="277640" cy="461665"/>
          </a:xfrm>
          <a:prstGeom prst="rect">
            <a:avLst/>
          </a:prstGeom>
          <a:noFill/>
        </p:spPr>
        <p:txBody>
          <a:bodyPr wrap="none" rtlCol="0">
            <a:spAutoFit/>
          </a:bodyPr>
          <a:lstStyle/>
          <a:p>
            <a:r>
              <a:rPr lang="en-US" sz="2400" dirty="0"/>
              <a:t>)</a:t>
            </a:r>
            <a:endParaRPr lang="en-US" dirty="0"/>
          </a:p>
        </p:txBody>
      </p:sp>
      <p:sp>
        <p:nvSpPr>
          <p:cNvPr id="3" name="Rectangle 2"/>
          <p:cNvSpPr/>
          <p:nvPr/>
        </p:nvSpPr>
        <p:spPr>
          <a:xfrm>
            <a:off x="179512" y="3068960"/>
            <a:ext cx="864096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79512" y="3501008"/>
            <a:ext cx="864096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79512" y="3861048"/>
            <a:ext cx="864096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79512" y="4293096"/>
            <a:ext cx="864096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79512" y="4653136"/>
            <a:ext cx="864096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79512" y="5085184"/>
            <a:ext cx="864096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9512" y="5445224"/>
            <a:ext cx="864096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79512" y="5877272"/>
            <a:ext cx="864096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3"/>
                                        </p:tgtEl>
                                      </p:cBhvr>
                                    </p:animEffect>
                                    <p:set>
                                      <p:cBhvr>
                                        <p:cTn id="17" dur="1" fill="hold">
                                          <p:stCondLst>
                                            <p:cond delay="499"/>
                                          </p:stCondLst>
                                        </p:cTn>
                                        <p:tgtEl>
                                          <p:spTgt spid="1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4" grpId="0" animBg="1"/>
      <p:bldP spid="15" grpId="0" animBg="1"/>
      <p:bldP spid="16" grpId="0" animBg="1"/>
      <p:bldP spid="17" grpId="0" animBg="1"/>
      <p:bldP spid="1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Lists</a:t>
            </a:r>
          </a:p>
        </p:txBody>
      </p:sp>
      <p:sp>
        <p:nvSpPr>
          <p:cNvPr id="3" name="Content Placeholder 2"/>
          <p:cNvSpPr>
            <a:spLocks noGrp="1"/>
          </p:cNvSpPr>
          <p:nvPr>
            <p:ph idx="1"/>
          </p:nvPr>
        </p:nvSpPr>
        <p:spPr/>
        <p:txBody>
          <a:bodyPr/>
          <a:lstStyle/>
          <a:p>
            <a:r>
              <a:rPr lang="en-US" dirty="0"/>
              <a:t>Ordered sequence of values</a:t>
            </a:r>
          </a:p>
          <a:p>
            <a:r>
              <a:rPr lang="en-US" dirty="0"/>
              <a:t>Written as a sequence of comma-separated values between square brackets</a:t>
            </a:r>
          </a:p>
          <a:p>
            <a:r>
              <a:rPr lang="en-US" dirty="0"/>
              <a:t>Values can be of different types</a:t>
            </a:r>
          </a:p>
          <a:p>
            <a:pPr lvl="1"/>
            <a:r>
              <a:rPr lang="en-US" dirty="0"/>
              <a:t>usually the items all have the same type</a:t>
            </a:r>
          </a:p>
        </p:txBody>
      </p:sp>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78</a:t>
            </a:fld>
            <a:endParaRPr lang="hi-IN"/>
          </a:p>
        </p:txBody>
      </p:sp>
      <p:pic>
        <p:nvPicPr>
          <p:cNvPr id="7" name="Picture 6"/>
          <p:cNvPicPr>
            <a:picLocks noChangeAspect="1"/>
          </p:cNvPicPr>
          <p:nvPr/>
        </p:nvPicPr>
        <p:blipFill>
          <a:blip r:embed="rId2"/>
          <a:stretch>
            <a:fillRect/>
          </a:stretch>
        </p:blipFill>
        <p:spPr>
          <a:xfrm>
            <a:off x="828040" y="4293235"/>
            <a:ext cx="4741545" cy="20764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Lists</a:t>
            </a:r>
          </a:p>
        </p:txBody>
      </p:sp>
      <p:sp>
        <p:nvSpPr>
          <p:cNvPr id="3" name="Content Placeholder 2"/>
          <p:cNvSpPr>
            <a:spLocks noGrp="1"/>
          </p:cNvSpPr>
          <p:nvPr>
            <p:ph idx="1"/>
          </p:nvPr>
        </p:nvSpPr>
        <p:spPr>
          <a:xfrm>
            <a:off x="457200" y="1169670"/>
            <a:ext cx="8229600" cy="4525963"/>
          </a:xfrm>
        </p:spPr>
        <p:txBody>
          <a:bodyPr/>
          <a:lstStyle/>
          <a:p>
            <a:r>
              <a:rPr lang="en-US" dirty="0"/>
              <a:t>List is also a sequence type</a:t>
            </a:r>
          </a:p>
          <a:p>
            <a:pPr lvl="1"/>
            <a:r>
              <a:rPr lang="en-US" dirty="0"/>
              <a:t>Sequence operations are applicable</a:t>
            </a:r>
          </a:p>
        </p:txBody>
      </p:sp>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79</a:t>
            </a:fld>
            <a:endParaRPr lang="hi-IN"/>
          </a:p>
        </p:txBody>
      </p:sp>
      <p:pic>
        <p:nvPicPr>
          <p:cNvPr id="9" name="Picture 8"/>
          <p:cNvPicPr>
            <a:picLocks noChangeAspect="1"/>
          </p:cNvPicPr>
          <p:nvPr/>
        </p:nvPicPr>
        <p:blipFill>
          <a:blip r:embed="rId2"/>
          <a:stretch>
            <a:fillRect/>
          </a:stretch>
        </p:blipFill>
        <p:spPr>
          <a:xfrm>
            <a:off x="539552" y="2467074"/>
            <a:ext cx="8241030" cy="2978150"/>
          </a:xfrm>
          <a:prstGeom prst="rect">
            <a:avLst/>
          </a:prstGeom>
        </p:spPr>
      </p:pic>
      <p:sp>
        <p:nvSpPr>
          <p:cNvPr id="7" name="Rectangle 6"/>
          <p:cNvSpPr/>
          <p:nvPr/>
        </p:nvSpPr>
        <p:spPr>
          <a:xfrm>
            <a:off x="539552" y="2467074"/>
            <a:ext cx="7920880" cy="385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9552" y="2852936"/>
            <a:ext cx="7920880" cy="385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16023" y="3355791"/>
            <a:ext cx="7920880" cy="385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16023" y="3741653"/>
            <a:ext cx="7920880" cy="385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6023" y="4195266"/>
            <a:ext cx="7920880" cy="385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16023" y="4581128"/>
            <a:ext cx="7920880" cy="385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26030" y="5033540"/>
            <a:ext cx="7920880" cy="385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Elements of Python</a:t>
            </a:r>
          </a:p>
        </p:txBody>
      </p:sp>
      <p:sp>
        <p:nvSpPr>
          <p:cNvPr id="8" name="Content Placeholder 7"/>
          <p:cNvSpPr>
            <a:spLocks noGrp="1"/>
          </p:cNvSpPr>
          <p:nvPr>
            <p:ph idx="1"/>
          </p:nvPr>
        </p:nvSpPr>
        <p:spPr/>
        <p:txBody>
          <a:bodyPr>
            <a:normAutofit lnSpcReduction="10000"/>
          </a:bodyPr>
          <a:lstStyle/>
          <a:p>
            <a:r>
              <a:rPr lang="en-US" dirty="0"/>
              <a:t>A Python program is a sequence of </a:t>
            </a:r>
            <a:r>
              <a:rPr lang="en-US" b="1" dirty="0"/>
              <a:t>definitions</a:t>
            </a:r>
            <a:r>
              <a:rPr lang="en-US" dirty="0"/>
              <a:t> and </a:t>
            </a:r>
            <a:r>
              <a:rPr lang="en-US" b="1" dirty="0"/>
              <a:t>commands (statements)</a:t>
            </a:r>
          </a:p>
          <a:p>
            <a:r>
              <a:rPr lang="en-US" dirty="0"/>
              <a:t>Commands manipulate </a:t>
            </a:r>
            <a:r>
              <a:rPr lang="en-US" b="1" dirty="0"/>
              <a:t>objects</a:t>
            </a:r>
          </a:p>
          <a:p>
            <a:r>
              <a:rPr lang="en-US" dirty="0"/>
              <a:t>Each object is associated with a </a:t>
            </a:r>
            <a:r>
              <a:rPr lang="en-US" b="1" dirty="0"/>
              <a:t>Type</a:t>
            </a:r>
          </a:p>
          <a:p>
            <a:r>
              <a:rPr lang="en-US" b="1" dirty="0"/>
              <a:t>Type:</a:t>
            </a:r>
            <a:r>
              <a:rPr lang="en-US" dirty="0"/>
              <a:t> </a:t>
            </a:r>
          </a:p>
          <a:p>
            <a:pPr lvl="1"/>
            <a:r>
              <a:rPr lang="en-US" dirty="0"/>
              <a:t>A set of values</a:t>
            </a:r>
          </a:p>
          <a:p>
            <a:pPr lvl="1"/>
            <a:r>
              <a:rPr lang="en-US" dirty="0"/>
              <a:t>A set of operations on these values</a:t>
            </a:r>
          </a:p>
          <a:p>
            <a:r>
              <a:rPr lang="en-US" b="1" dirty="0"/>
              <a:t>Expressions</a:t>
            </a:r>
            <a:r>
              <a:rPr lang="en-US" dirty="0"/>
              <a:t>: An operation (combination of objects and </a:t>
            </a:r>
            <a:r>
              <a:rPr lang="en-US" b="1" dirty="0"/>
              <a:t>operators</a:t>
            </a:r>
            <a:r>
              <a:rPr lang="en-US" dirty="0"/>
              <a:t>) </a:t>
            </a:r>
          </a:p>
          <a:p>
            <a:endParaRPr lang="en-US" dirty="0"/>
          </a:p>
        </p:txBody>
      </p:sp>
      <p:sp>
        <p:nvSpPr>
          <p:cNvPr id="2" name="Date Placeholder 1"/>
          <p:cNvSpPr>
            <a:spLocks noGrp="1"/>
          </p:cNvSpPr>
          <p:nvPr>
            <p:ph type="dt" sz="half" idx="10"/>
          </p:nvPr>
        </p:nvSpPr>
        <p:spPr/>
        <p:txBody>
          <a:bodyPr/>
          <a:lstStyle/>
          <a:p>
            <a:pPr>
              <a:defRPr/>
            </a:pPr>
            <a:fld id="{D8AB3006-23AF-456B-8B69-4DA12E28E176}" type="datetime7">
              <a:rPr lang="en-US" smtClean="0"/>
              <a:t>Dec-23</a:t>
            </a:fld>
            <a:endParaRPr lang="en-US" dirty="0"/>
          </a:p>
        </p:txBody>
      </p:sp>
      <p:sp>
        <p:nvSpPr>
          <p:cNvPr id="3" name="Footer Placeholder 2"/>
          <p:cNvSpPr>
            <a:spLocks noGrp="1"/>
          </p:cNvSpPr>
          <p:nvPr>
            <p:ph type="ftr" sz="quarter" idx="11"/>
          </p:nvPr>
        </p:nvSpPr>
        <p:spPr/>
        <p:txBody>
          <a:bodyPr/>
          <a:lstStyle/>
          <a:p>
            <a:pPr>
              <a:defRPr/>
            </a:pPr>
            <a:r>
              <a:rPr lang="en-US"/>
              <a:t>Programming</a:t>
            </a:r>
            <a:endParaRPr lang="en-US" dirty="0"/>
          </a:p>
        </p:txBody>
      </p:sp>
      <p:sp>
        <p:nvSpPr>
          <p:cNvPr id="9" name="Slide Number Placeholder 8"/>
          <p:cNvSpPr>
            <a:spLocks noGrp="1"/>
          </p:cNvSpPr>
          <p:nvPr>
            <p:ph type="sldNum" sz="quarter" idx="12"/>
          </p:nvPr>
        </p:nvSpPr>
        <p:spPr/>
        <p:txBody>
          <a:bodyPr/>
          <a:lstStyle/>
          <a:p>
            <a:pPr>
              <a:defRPr/>
            </a:pPr>
            <a:fld id="{EC0A9AF3-268B-496B-8C8B-87FFEF969083}" type="slidenum">
              <a:rPr lang="en-US" smtClean="0"/>
              <a:t>8</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fade">
                                      <p:cBhvr>
                                        <p:cTn id="28" dur="500"/>
                                        <p:tgtEl>
                                          <p:spTgt spid="8">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animEffect transition="in" filter="fade">
                                      <p:cBhvr>
                                        <p:cTn id="33"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Lists</a:t>
            </a:r>
          </a:p>
        </p:txBody>
      </p:sp>
      <p:sp>
        <p:nvSpPr>
          <p:cNvPr id="3" name="Content Placeholder 2"/>
          <p:cNvSpPr>
            <a:spLocks noGrp="1"/>
          </p:cNvSpPr>
          <p:nvPr>
            <p:ph idx="1"/>
          </p:nvPr>
        </p:nvSpPr>
        <p:spPr>
          <a:xfrm>
            <a:off x="457200" y="1169670"/>
            <a:ext cx="8229600" cy="4525963"/>
          </a:xfrm>
        </p:spPr>
        <p:txBody>
          <a:bodyPr/>
          <a:lstStyle/>
          <a:p>
            <a:r>
              <a:rPr lang="en-US" dirty="0"/>
              <a:t>List is also a sequence type</a:t>
            </a:r>
          </a:p>
          <a:p>
            <a:pPr lvl="1"/>
            <a:r>
              <a:rPr lang="en-US" dirty="0"/>
              <a:t>Sequence operations are applicable</a:t>
            </a:r>
          </a:p>
        </p:txBody>
      </p:sp>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80</a:t>
            </a:fld>
            <a:endParaRPr lang="hi-IN"/>
          </a:p>
        </p:txBody>
      </p:sp>
      <p:pic>
        <p:nvPicPr>
          <p:cNvPr id="7" name="Picture 6"/>
          <p:cNvPicPr>
            <a:picLocks noChangeAspect="1"/>
          </p:cNvPicPr>
          <p:nvPr/>
        </p:nvPicPr>
        <p:blipFill>
          <a:blip r:embed="rId2"/>
          <a:stretch>
            <a:fillRect/>
          </a:stretch>
        </p:blipFill>
        <p:spPr>
          <a:xfrm>
            <a:off x="397510" y="2349500"/>
            <a:ext cx="8571865" cy="3024505"/>
          </a:xfrm>
          <a:prstGeom prst="rect">
            <a:avLst/>
          </a:prstGeom>
        </p:spPr>
      </p:pic>
      <p:sp>
        <p:nvSpPr>
          <p:cNvPr id="8" name="Text Box 7"/>
          <p:cNvSpPr txBox="1"/>
          <p:nvPr/>
        </p:nvSpPr>
        <p:spPr>
          <a:xfrm>
            <a:off x="4860925" y="3069590"/>
            <a:ext cx="2817495" cy="579120"/>
          </a:xfrm>
          <a:prstGeom prst="rect">
            <a:avLst/>
          </a:prstGeom>
          <a:solidFill>
            <a:schemeClr val="bg1"/>
          </a:solidFill>
        </p:spPr>
        <p:txBody>
          <a:bodyPr wrap="square" rtlCol="0">
            <a:spAutoFit/>
          </a:bodyPr>
          <a:lstStyle/>
          <a:p>
            <a:r>
              <a:rPr lang="en-US" sz="3200">
                <a:solidFill>
                  <a:srgbClr val="FF0000"/>
                </a:solidFill>
                <a:latin typeface="Courier New" panose="02070309020205020404" pitchFamily="49" charset="0"/>
              </a:rPr>
              <a:t>Repetition</a:t>
            </a:r>
          </a:p>
        </p:txBody>
      </p:sp>
      <p:sp>
        <p:nvSpPr>
          <p:cNvPr id="10" name="Rectangle 9"/>
          <p:cNvSpPr/>
          <p:nvPr/>
        </p:nvSpPr>
        <p:spPr>
          <a:xfrm>
            <a:off x="460538" y="2735362"/>
            <a:ext cx="8431942" cy="385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72193" y="4437112"/>
            <a:ext cx="293670" cy="523220"/>
          </a:xfrm>
          <a:prstGeom prst="rect">
            <a:avLst/>
          </a:prstGeom>
          <a:noFill/>
        </p:spPr>
        <p:txBody>
          <a:bodyPr wrap="none" rtlCol="0">
            <a:spAutoFit/>
          </a:bodyPr>
          <a:lstStyle/>
          <a:p>
            <a:r>
              <a:rPr lang="en-US" sz="2800" dirty="0"/>
              <a:t>(</a:t>
            </a:r>
          </a:p>
        </p:txBody>
      </p:sp>
      <p:sp>
        <p:nvSpPr>
          <p:cNvPr id="18" name="TextBox 17"/>
          <p:cNvSpPr txBox="1"/>
          <p:nvPr/>
        </p:nvSpPr>
        <p:spPr>
          <a:xfrm>
            <a:off x="4389772" y="4437112"/>
            <a:ext cx="293670" cy="523220"/>
          </a:xfrm>
          <a:prstGeom prst="rect">
            <a:avLst/>
          </a:prstGeom>
          <a:noFill/>
        </p:spPr>
        <p:txBody>
          <a:bodyPr wrap="none" rtlCol="0">
            <a:spAutoFit/>
          </a:bodyPr>
          <a:lstStyle/>
          <a:p>
            <a:r>
              <a:rPr lang="en-US" sz="2800" dirty="0"/>
              <a:t>)</a:t>
            </a:r>
          </a:p>
        </p:txBody>
      </p:sp>
      <p:sp>
        <p:nvSpPr>
          <p:cNvPr id="11" name="Rectangle 10"/>
          <p:cNvSpPr/>
          <p:nvPr/>
        </p:nvSpPr>
        <p:spPr>
          <a:xfrm>
            <a:off x="323528" y="3187154"/>
            <a:ext cx="7920880" cy="385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65425" y="3619202"/>
            <a:ext cx="7920880" cy="385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93417" y="4097436"/>
            <a:ext cx="7920880" cy="385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93417" y="4505791"/>
            <a:ext cx="7920880" cy="385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93417" y="4941168"/>
            <a:ext cx="7920880" cy="385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5" grpId="0" animBg="1"/>
      <p:bldP spid="1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44624"/>
            <a:ext cx="8229600" cy="1143000"/>
          </a:xfrm>
        </p:spPr>
        <p:txBody>
          <a:bodyPr/>
          <a:lstStyle/>
          <a:p>
            <a:r>
              <a:rPr lang="en-US" dirty="0"/>
              <a:t>More Operations on Lists</a:t>
            </a:r>
          </a:p>
        </p:txBody>
      </p:sp>
      <p:sp>
        <p:nvSpPr>
          <p:cNvPr id="8" name="Content Placeholder 7"/>
          <p:cNvSpPr>
            <a:spLocks noGrp="1"/>
          </p:cNvSpPr>
          <p:nvPr>
            <p:ph idx="1"/>
          </p:nvPr>
        </p:nvSpPr>
        <p:spPr>
          <a:xfrm>
            <a:off x="457200" y="1196752"/>
            <a:ext cx="3970784" cy="4525963"/>
          </a:xfrm>
        </p:spPr>
        <p:txBody>
          <a:bodyPr>
            <a:normAutofit/>
          </a:bodyPr>
          <a:lstStyle/>
          <a:p>
            <a:r>
              <a:rPr lang="en-US" sz="4800" dirty="0" err="1"/>
              <a:t>L.</a:t>
            </a:r>
            <a:r>
              <a:rPr lang="en-US" sz="4800" dirty="0" err="1">
                <a:solidFill>
                  <a:srgbClr val="FF0000"/>
                </a:solidFill>
              </a:rPr>
              <a:t>append</a:t>
            </a:r>
            <a:r>
              <a:rPr lang="en-US" sz="4800" dirty="0"/>
              <a:t>(x)</a:t>
            </a:r>
          </a:p>
          <a:p>
            <a:r>
              <a:rPr lang="en-US" sz="4800" dirty="0" err="1"/>
              <a:t>L.</a:t>
            </a:r>
            <a:r>
              <a:rPr lang="en-US" sz="4800" dirty="0" err="1">
                <a:solidFill>
                  <a:srgbClr val="FF0000"/>
                </a:solidFill>
              </a:rPr>
              <a:t>extend</a:t>
            </a:r>
            <a:r>
              <a:rPr lang="en-US" sz="4800" dirty="0"/>
              <a:t>(</a:t>
            </a:r>
            <a:r>
              <a:rPr lang="en-US" sz="4800" dirty="0" err="1"/>
              <a:t>seq</a:t>
            </a:r>
            <a:r>
              <a:rPr lang="en-US" sz="4800" dirty="0"/>
              <a:t>)</a:t>
            </a:r>
          </a:p>
          <a:p>
            <a:r>
              <a:rPr lang="en-US" sz="4800" dirty="0" err="1"/>
              <a:t>L.</a:t>
            </a:r>
            <a:r>
              <a:rPr lang="en-US" sz="4800" dirty="0" err="1">
                <a:solidFill>
                  <a:srgbClr val="FF0000"/>
                </a:solidFill>
              </a:rPr>
              <a:t>insert</a:t>
            </a:r>
            <a:r>
              <a:rPr lang="en-US" sz="4800" dirty="0"/>
              <a:t>(</a:t>
            </a:r>
            <a:r>
              <a:rPr lang="en-US" sz="4800" dirty="0" err="1"/>
              <a:t>i</a:t>
            </a:r>
            <a:r>
              <a:rPr lang="en-US" sz="4800" dirty="0"/>
              <a:t>, x)</a:t>
            </a:r>
          </a:p>
          <a:p>
            <a:r>
              <a:rPr lang="en-US" sz="4800" dirty="0" err="1"/>
              <a:t>L.</a:t>
            </a:r>
            <a:r>
              <a:rPr lang="en-US" sz="4800" dirty="0" err="1">
                <a:solidFill>
                  <a:srgbClr val="FF0000"/>
                </a:solidFill>
              </a:rPr>
              <a:t>remove</a:t>
            </a:r>
            <a:r>
              <a:rPr lang="en-US" sz="4800" dirty="0"/>
              <a:t>(x)</a:t>
            </a:r>
          </a:p>
          <a:p>
            <a:r>
              <a:rPr lang="en-US" sz="4800" dirty="0" err="1"/>
              <a:t>L.</a:t>
            </a:r>
            <a:r>
              <a:rPr lang="en-US" sz="4800" dirty="0" err="1">
                <a:solidFill>
                  <a:srgbClr val="FF0000"/>
                </a:solidFill>
              </a:rPr>
              <a:t>pop</a:t>
            </a:r>
            <a:r>
              <a:rPr lang="en-US" sz="4800" dirty="0"/>
              <a:t>(</a:t>
            </a:r>
            <a:r>
              <a:rPr lang="en-US" sz="4800" dirty="0" err="1"/>
              <a:t>i</a:t>
            </a:r>
            <a:r>
              <a:rPr lang="en-US" sz="4800" dirty="0"/>
              <a:t>)</a:t>
            </a:r>
          </a:p>
          <a:p>
            <a:pPr marL="0" indent="0">
              <a:buNone/>
            </a:pPr>
            <a:endParaRPr lang="en-US" sz="4800" dirty="0"/>
          </a:p>
        </p:txBody>
      </p:sp>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81</a:t>
            </a:fld>
            <a:endParaRPr lang="hi-IN"/>
          </a:p>
        </p:txBody>
      </p:sp>
      <p:sp>
        <p:nvSpPr>
          <p:cNvPr id="9" name="Content Placeholder 7"/>
          <p:cNvSpPr txBox="1"/>
          <p:nvPr/>
        </p:nvSpPr>
        <p:spPr>
          <a:xfrm>
            <a:off x="4580384" y="1228552"/>
            <a:ext cx="3970784"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4800" dirty="0" err="1"/>
              <a:t>L.</a:t>
            </a:r>
            <a:r>
              <a:rPr lang="en-US" sz="4800" dirty="0" err="1">
                <a:solidFill>
                  <a:srgbClr val="FF0000"/>
                </a:solidFill>
              </a:rPr>
              <a:t>pop</a:t>
            </a:r>
            <a:r>
              <a:rPr lang="en-US" sz="4800" dirty="0"/>
              <a:t>()</a:t>
            </a:r>
          </a:p>
          <a:p>
            <a:r>
              <a:rPr lang="en-US" sz="4800" dirty="0" err="1"/>
              <a:t>L.index</a:t>
            </a:r>
            <a:r>
              <a:rPr lang="en-US" sz="4800" dirty="0"/>
              <a:t>(x)</a:t>
            </a:r>
          </a:p>
          <a:p>
            <a:r>
              <a:rPr lang="en-US" sz="4800" dirty="0" err="1"/>
              <a:t>L.count</a:t>
            </a:r>
            <a:r>
              <a:rPr lang="en-US" sz="4800" dirty="0"/>
              <a:t>(x)</a:t>
            </a:r>
          </a:p>
          <a:p>
            <a:r>
              <a:rPr lang="en-US" sz="4800" dirty="0" err="1"/>
              <a:t>L.</a:t>
            </a:r>
            <a:r>
              <a:rPr lang="en-US" sz="4800" b="1" dirty="0" err="1">
                <a:solidFill>
                  <a:srgbClr val="FF0000"/>
                </a:solidFill>
              </a:rPr>
              <a:t>sort</a:t>
            </a:r>
            <a:r>
              <a:rPr lang="en-US" sz="4800" dirty="0"/>
              <a:t>()</a:t>
            </a:r>
          </a:p>
          <a:p>
            <a:r>
              <a:rPr lang="en-US" sz="4800" dirty="0" err="1"/>
              <a:t>L.</a:t>
            </a:r>
            <a:r>
              <a:rPr lang="en-US" sz="4800" b="1" dirty="0" err="1">
                <a:solidFill>
                  <a:srgbClr val="FF0000"/>
                </a:solidFill>
              </a:rPr>
              <a:t>reverse</a:t>
            </a:r>
            <a:r>
              <a:rPr lang="en-US" sz="4800" dirty="0"/>
              <a:t>()</a:t>
            </a:r>
          </a:p>
        </p:txBody>
      </p:sp>
      <p:sp>
        <p:nvSpPr>
          <p:cNvPr id="10" name="TextBox 9"/>
          <p:cNvSpPr txBox="1"/>
          <p:nvPr/>
        </p:nvSpPr>
        <p:spPr>
          <a:xfrm>
            <a:off x="323528" y="5517232"/>
            <a:ext cx="7521098" cy="830997"/>
          </a:xfrm>
          <a:prstGeom prst="rect">
            <a:avLst/>
          </a:prstGeom>
          <a:noFill/>
        </p:spPr>
        <p:txBody>
          <a:bodyPr wrap="none" rtlCol="0">
            <a:spAutoFit/>
          </a:bodyPr>
          <a:lstStyle/>
          <a:p>
            <a:r>
              <a:rPr lang="en-US" sz="2400" dirty="0">
                <a:solidFill>
                  <a:srgbClr val="FF0000"/>
                </a:solidFill>
              </a:rPr>
              <a:t>x</a:t>
            </a:r>
            <a:r>
              <a:rPr lang="en-US" sz="2400" dirty="0"/>
              <a:t> is any value, </a:t>
            </a:r>
            <a:r>
              <a:rPr lang="en-US" sz="2400" dirty="0" err="1">
                <a:solidFill>
                  <a:srgbClr val="FF0000"/>
                </a:solidFill>
              </a:rPr>
              <a:t>seq</a:t>
            </a:r>
            <a:r>
              <a:rPr lang="en-US" sz="2400" dirty="0">
                <a:solidFill>
                  <a:srgbClr val="FF0000"/>
                </a:solidFill>
              </a:rPr>
              <a:t> </a:t>
            </a:r>
            <a:r>
              <a:rPr lang="en-US" sz="2400" dirty="0"/>
              <a:t>is a </a:t>
            </a:r>
            <a:r>
              <a:rPr lang="en-US" sz="2400"/>
              <a:t>sequence value (list</a:t>
            </a:r>
            <a:r>
              <a:rPr lang="en-US" sz="2400" dirty="0"/>
              <a:t>, string, tuple, …),</a:t>
            </a:r>
          </a:p>
          <a:p>
            <a:r>
              <a:rPr lang="en-US" sz="2400" dirty="0" err="1">
                <a:solidFill>
                  <a:srgbClr val="FF0000"/>
                </a:solidFill>
              </a:rPr>
              <a:t>i</a:t>
            </a:r>
            <a:r>
              <a:rPr lang="en-US" sz="2400" dirty="0"/>
              <a:t> is an integer value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0" end="0"/>
                                            </p:txEl>
                                          </p:spTgt>
                                        </p:tgtEl>
                                        <p:attrNameLst>
                                          <p:attrName>style.visibility</p:attrName>
                                        </p:attrNameLst>
                                      </p:cBhvr>
                                      <p:to>
                                        <p:strVal val="visible"/>
                                      </p:to>
                                    </p:set>
                                    <p:animEffect transition="in" filter="fade">
                                      <p:cBhvr>
                                        <p:cTn id="32" dur="500"/>
                                        <p:tgtEl>
                                          <p:spTgt spid="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animEffect transition="in" filter="fade">
                                      <p:cBhvr>
                                        <p:cTn id="37" dur="500"/>
                                        <p:tgtEl>
                                          <p:spTgt spid="9">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fade">
                                      <p:cBhvr>
                                        <p:cTn id="42" dur="500"/>
                                        <p:tgtEl>
                                          <p:spTgt spid="9">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xEl>
                                              <p:pRg st="3" end="3"/>
                                            </p:txEl>
                                          </p:spTgt>
                                        </p:tgtEl>
                                        <p:attrNameLst>
                                          <p:attrName>style.visibility</p:attrName>
                                        </p:attrNameLst>
                                      </p:cBhvr>
                                      <p:to>
                                        <p:strVal val="visible"/>
                                      </p:to>
                                    </p:set>
                                    <p:animEffect transition="in" filter="fade">
                                      <p:cBhvr>
                                        <p:cTn id="47" dur="500"/>
                                        <p:tgtEl>
                                          <p:spTgt spid="9">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xEl>
                                              <p:pRg st="4" end="4"/>
                                            </p:txEl>
                                          </p:spTgt>
                                        </p:tgtEl>
                                        <p:attrNameLst>
                                          <p:attrName>style.visibility</p:attrName>
                                        </p:attrNameLst>
                                      </p:cBhvr>
                                      <p:to>
                                        <p:strVal val="visible"/>
                                      </p:to>
                                    </p:set>
                                    <p:animEffect transition="in" filter="fade">
                                      <p:cBhvr>
                                        <p:cTn id="5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Mutable and Immutable Types</a:t>
            </a:r>
          </a:p>
        </p:txBody>
      </p:sp>
      <p:sp>
        <p:nvSpPr>
          <p:cNvPr id="3" name="Content Placeholder 2"/>
          <p:cNvSpPr>
            <a:spLocks noGrp="1"/>
          </p:cNvSpPr>
          <p:nvPr>
            <p:ph idx="1"/>
          </p:nvPr>
        </p:nvSpPr>
        <p:spPr/>
        <p:txBody>
          <a:bodyPr/>
          <a:lstStyle/>
          <a:p>
            <a:r>
              <a:rPr lang="en-US" dirty="0"/>
              <a:t>Tuples and List types look very similar</a:t>
            </a:r>
          </a:p>
          <a:p>
            <a:r>
              <a:rPr lang="en-US" dirty="0"/>
              <a:t>However, there is one major difference: Lists are </a:t>
            </a:r>
            <a:r>
              <a:rPr lang="en-US" b="1" dirty="0"/>
              <a:t>mutable</a:t>
            </a:r>
          </a:p>
          <a:p>
            <a:pPr lvl="1"/>
            <a:r>
              <a:rPr lang="en-US" sz="2800" dirty="0"/>
              <a:t>Contents of a list can be modified</a:t>
            </a:r>
          </a:p>
          <a:p>
            <a:r>
              <a:rPr lang="en-US" dirty="0"/>
              <a:t>Tuples and Strings are </a:t>
            </a:r>
            <a:r>
              <a:rPr lang="en-US" b="1" dirty="0"/>
              <a:t>immutable</a:t>
            </a:r>
          </a:p>
          <a:p>
            <a:pPr lvl="1"/>
            <a:r>
              <a:rPr lang="en-US" dirty="0"/>
              <a:t>Contents can not be modified</a:t>
            </a:r>
          </a:p>
        </p:txBody>
      </p:sp>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82</a:t>
            </a:fld>
            <a:endParaRPr lang="hi-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8229600" cy="916940"/>
          </a:xfrm>
        </p:spPr>
        <p:txBody>
          <a:bodyPr/>
          <a:lstStyle/>
          <a:p>
            <a:r>
              <a:rPr lang="en-US"/>
              <a:t>Summary of Sequences</a:t>
            </a:r>
          </a:p>
        </p:txBody>
      </p:sp>
      <p:graphicFrame>
        <p:nvGraphicFramePr>
          <p:cNvPr id="7" name="Content Placeholder 6"/>
          <p:cNvGraphicFramePr>
            <a:graphicFrameLocks noGrp="1"/>
          </p:cNvGraphicFramePr>
          <p:nvPr>
            <p:ph idx="1"/>
          </p:nvPr>
        </p:nvGraphicFramePr>
        <p:xfrm>
          <a:off x="394335" y="1198245"/>
          <a:ext cx="8446770" cy="4411345"/>
        </p:xfrm>
        <a:graphic>
          <a:graphicData uri="http://schemas.openxmlformats.org/drawingml/2006/table">
            <a:tbl>
              <a:tblPr firstRow="1" bandRow="1">
                <a:tableStyleId>{5C22544A-7EE6-4342-B048-85BDC9FD1C3A}</a:tableStyleId>
              </a:tblPr>
              <a:tblGrid>
                <a:gridCol w="2051685">
                  <a:extLst>
                    <a:ext uri="{9D8B030D-6E8A-4147-A177-3AD203B41FA5}">
                      <a16:colId xmlns:a16="http://schemas.microsoft.com/office/drawing/2014/main" val="20000"/>
                    </a:ext>
                  </a:extLst>
                </a:gridCol>
                <a:gridCol w="6395085">
                  <a:extLst>
                    <a:ext uri="{9D8B030D-6E8A-4147-A177-3AD203B41FA5}">
                      <a16:colId xmlns:a16="http://schemas.microsoft.com/office/drawing/2014/main" val="20001"/>
                    </a:ext>
                  </a:extLst>
                </a:gridCol>
              </a:tblGrid>
              <a:tr h="446405">
                <a:tc>
                  <a:txBody>
                    <a:bodyPr/>
                    <a:lstStyle/>
                    <a:p>
                      <a:pPr>
                        <a:buNone/>
                      </a:pPr>
                      <a:r>
                        <a:rPr lang="en-US"/>
                        <a:t>Operation</a:t>
                      </a:r>
                    </a:p>
                  </a:txBody>
                  <a:tcPr/>
                </a:tc>
                <a:tc>
                  <a:txBody>
                    <a:bodyPr/>
                    <a:lstStyle/>
                    <a:p>
                      <a:pPr>
                        <a:buNone/>
                      </a:pPr>
                      <a:r>
                        <a:rPr lang="en-US"/>
                        <a:t>Meaning</a:t>
                      </a:r>
                    </a:p>
                  </a:txBody>
                  <a:tcPr/>
                </a:tc>
                <a:extLst>
                  <a:ext uri="{0D108BD9-81ED-4DB2-BD59-A6C34878D82A}">
                    <a16:rowId xmlns:a16="http://schemas.microsoft.com/office/drawing/2014/main" val="10000"/>
                  </a:ext>
                </a:extLst>
              </a:tr>
              <a:tr h="447040">
                <a:tc>
                  <a:txBody>
                    <a:bodyPr/>
                    <a:lstStyle/>
                    <a:p>
                      <a:pPr>
                        <a:buNone/>
                      </a:pPr>
                      <a:r>
                        <a:rPr lang="en-US"/>
                        <a:t>seq[i]</a:t>
                      </a:r>
                    </a:p>
                  </a:txBody>
                  <a:tcPr/>
                </a:tc>
                <a:tc>
                  <a:txBody>
                    <a:bodyPr/>
                    <a:lstStyle/>
                    <a:p>
                      <a:pPr>
                        <a:buNone/>
                      </a:pPr>
                      <a:r>
                        <a:rPr lang="en-US"/>
                        <a:t>i-th element of the sequence</a:t>
                      </a:r>
                    </a:p>
                  </a:txBody>
                  <a:tcPr/>
                </a:tc>
                <a:extLst>
                  <a:ext uri="{0D108BD9-81ED-4DB2-BD59-A6C34878D82A}">
                    <a16:rowId xmlns:a16="http://schemas.microsoft.com/office/drawing/2014/main" val="10001"/>
                  </a:ext>
                </a:extLst>
              </a:tr>
              <a:tr h="446405">
                <a:tc>
                  <a:txBody>
                    <a:bodyPr/>
                    <a:lstStyle/>
                    <a:p>
                      <a:pPr>
                        <a:buNone/>
                      </a:pPr>
                      <a:r>
                        <a:rPr lang="en-US" b="1"/>
                        <a:t>len</a:t>
                      </a:r>
                      <a:r>
                        <a:rPr lang="en-US"/>
                        <a:t>(seq)</a:t>
                      </a:r>
                    </a:p>
                  </a:txBody>
                  <a:tcPr/>
                </a:tc>
                <a:tc>
                  <a:txBody>
                    <a:bodyPr/>
                    <a:lstStyle/>
                    <a:p>
                      <a:pPr>
                        <a:buNone/>
                      </a:pPr>
                      <a:r>
                        <a:rPr lang="en-US"/>
                        <a:t>Length of the sequence</a:t>
                      </a:r>
                    </a:p>
                  </a:txBody>
                  <a:tcPr/>
                </a:tc>
                <a:extLst>
                  <a:ext uri="{0D108BD9-81ED-4DB2-BD59-A6C34878D82A}">
                    <a16:rowId xmlns:a16="http://schemas.microsoft.com/office/drawing/2014/main" val="10002"/>
                  </a:ext>
                </a:extLst>
              </a:tr>
              <a:tr h="446405">
                <a:tc>
                  <a:txBody>
                    <a:bodyPr/>
                    <a:lstStyle/>
                    <a:p>
                      <a:pPr>
                        <a:buNone/>
                      </a:pPr>
                      <a:r>
                        <a:rPr lang="en-US"/>
                        <a:t>seq1 + seq2</a:t>
                      </a:r>
                    </a:p>
                  </a:txBody>
                  <a:tcPr/>
                </a:tc>
                <a:tc>
                  <a:txBody>
                    <a:bodyPr/>
                    <a:lstStyle/>
                    <a:p>
                      <a:pPr>
                        <a:buNone/>
                      </a:pPr>
                      <a:r>
                        <a:rPr lang="en-US"/>
                        <a:t>Concatenate the two sequences</a:t>
                      </a:r>
                    </a:p>
                  </a:txBody>
                  <a:tcPr/>
                </a:tc>
                <a:extLst>
                  <a:ext uri="{0D108BD9-81ED-4DB2-BD59-A6C34878D82A}">
                    <a16:rowId xmlns:a16="http://schemas.microsoft.com/office/drawing/2014/main" val="10003"/>
                  </a:ext>
                </a:extLst>
              </a:tr>
              <a:tr h="642620">
                <a:tc>
                  <a:txBody>
                    <a:bodyPr/>
                    <a:lstStyle/>
                    <a:p>
                      <a:pPr>
                        <a:buNone/>
                      </a:pPr>
                      <a:r>
                        <a:rPr lang="en-US"/>
                        <a:t>num*seq</a:t>
                      </a:r>
                    </a:p>
                    <a:p>
                      <a:pPr>
                        <a:buNone/>
                      </a:pPr>
                      <a:r>
                        <a:rPr lang="en-US"/>
                        <a:t>seq*num</a:t>
                      </a:r>
                    </a:p>
                  </a:txBody>
                  <a:tcPr/>
                </a:tc>
                <a:tc>
                  <a:txBody>
                    <a:bodyPr/>
                    <a:lstStyle/>
                    <a:p>
                      <a:pPr fontAlgn="ctr">
                        <a:lnSpc>
                          <a:spcPct val="90000"/>
                        </a:lnSpc>
                        <a:buNone/>
                      </a:pPr>
                      <a:r>
                        <a:rPr lang="en-US"/>
                        <a:t>Repeat seq num times</a:t>
                      </a:r>
                    </a:p>
                  </a:txBody>
                  <a:tcPr anchor="ctr"/>
                </a:tc>
                <a:extLst>
                  <a:ext uri="{0D108BD9-81ED-4DB2-BD59-A6C34878D82A}">
                    <a16:rowId xmlns:a16="http://schemas.microsoft.com/office/drawing/2014/main" val="10004"/>
                  </a:ext>
                </a:extLst>
              </a:tr>
              <a:tr h="446405">
                <a:tc>
                  <a:txBody>
                    <a:bodyPr/>
                    <a:lstStyle/>
                    <a:p>
                      <a:pPr>
                        <a:buNone/>
                      </a:pPr>
                      <a:r>
                        <a:rPr lang="en-US"/>
                        <a:t>seq[start:end]</a:t>
                      </a:r>
                    </a:p>
                  </a:txBody>
                  <a:tcPr/>
                </a:tc>
                <a:tc>
                  <a:txBody>
                    <a:bodyPr/>
                    <a:lstStyle/>
                    <a:p>
                      <a:pPr>
                        <a:buNone/>
                      </a:pPr>
                      <a:r>
                        <a:rPr lang="en-US"/>
                        <a:t>slice starting from </a:t>
                      </a:r>
                      <a:r>
                        <a:rPr lang="en-US" b="1"/>
                        <a:t>start</a:t>
                      </a:r>
                      <a:r>
                        <a:rPr lang="en-US" b="0"/>
                        <a:t>, and ending at </a:t>
                      </a:r>
                      <a:r>
                        <a:rPr lang="en-US" b="1"/>
                        <a:t>end-1</a:t>
                      </a:r>
                    </a:p>
                  </a:txBody>
                  <a:tcPr/>
                </a:tc>
                <a:extLst>
                  <a:ext uri="{0D108BD9-81ED-4DB2-BD59-A6C34878D82A}">
                    <a16:rowId xmlns:a16="http://schemas.microsoft.com/office/drawing/2014/main" val="10005"/>
                  </a:ext>
                </a:extLst>
              </a:tr>
              <a:tr h="447040">
                <a:tc>
                  <a:txBody>
                    <a:bodyPr/>
                    <a:lstStyle/>
                    <a:p>
                      <a:pPr>
                        <a:buNone/>
                      </a:pPr>
                      <a:r>
                        <a:rPr lang="en-US"/>
                        <a:t>e in seq</a:t>
                      </a:r>
                    </a:p>
                  </a:txBody>
                  <a:tcPr/>
                </a:tc>
                <a:tc>
                  <a:txBody>
                    <a:bodyPr/>
                    <a:lstStyle/>
                    <a:p>
                      <a:pPr>
                        <a:buNone/>
                      </a:pPr>
                      <a:r>
                        <a:rPr lang="en-US"/>
                        <a:t>True if e is present is seq, False otherwise</a:t>
                      </a:r>
                    </a:p>
                  </a:txBody>
                  <a:tcPr/>
                </a:tc>
                <a:extLst>
                  <a:ext uri="{0D108BD9-81ED-4DB2-BD59-A6C34878D82A}">
                    <a16:rowId xmlns:a16="http://schemas.microsoft.com/office/drawing/2014/main" val="10006"/>
                  </a:ext>
                </a:extLst>
              </a:tr>
              <a:tr h="446405">
                <a:tc>
                  <a:txBody>
                    <a:bodyPr/>
                    <a:lstStyle/>
                    <a:p>
                      <a:pPr>
                        <a:buNone/>
                      </a:pPr>
                      <a:r>
                        <a:rPr lang="en-US"/>
                        <a:t>e not in seq</a:t>
                      </a:r>
                    </a:p>
                  </a:txBody>
                  <a:tcPr/>
                </a:tc>
                <a:tc>
                  <a:txBody>
                    <a:bodyPr/>
                    <a:lstStyle/>
                    <a:p>
                      <a:pPr>
                        <a:buNone/>
                      </a:pPr>
                      <a:r>
                        <a:rPr lang="en-US" sz="1800">
                          <a:sym typeface="+mn-ea"/>
                        </a:rPr>
                        <a:t>True if e is not present is seq, False otherwise</a:t>
                      </a:r>
                    </a:p>
                  </a:txBody>
                  <a:tcPr/>
                </a:tc>
                <a:extLst>
                  <a:ext uri="{0D108BD9-81ED-4DB2-BD59-A6C34878D82A}">
                    <a16:rowId xmlns:a16="http://schemas.microsoft.com/office/drawing/2014/main" val="10007"/>
                  </a:ext>
                </a:extLst>
              </a:tr>
              <a:tr h="642620">
                <a:tc>
                  <a:txBody>
                    <a:bodyPr/>
                    <a:lstStyle/>
                    <a:p>
                      <a:pPr>
                        <a:buNone/>
                      </a:pPr>
                      <a:r>
                        <a:rPr lang="en-US"/>
                        <a:t>for e in seq</a:t>
                      </a:r>
                    </a:p>
                  </a:txBody>
                  <a:tcPr/>
                </a:tc>
                <a:tc>
                  <a:txBody>
                    <a:bodyPr/>
                    <a:lstStyle/>
                    <a:p>
                      <a:pPr>
                        <a:buNone/>
                      </a:pPr>
                      <a:r>
                        <a:rPr lang="en-US"/>
                        <a:t>Iterate over all elements in seq (e is bound to one element per iteration)</a:t>
                      </a:r>
                    </a:p>
                  </a:txBody>
                  <a:tcPr/>
                </a:tc>
                <a:extLst>
                  <a:ext uri="{0D108BD9-81ED-4DB2-BD59-A6C34878D82A}">
                    <a16:rowId xmlns:a16="http://schemas.microsoft.com/office/drawing/2014/main" val="10008"/>
                  </a:ext>
                </a:extLst>
              </a:tr>
            </a:tbl>
          </a:graphicData>
        </a:graphic>
      </p:graphicFrame>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83</a:t>
            </a:fld>
            <a:endParaRPr lang="hi-IN"/>
          </a:p>
        </p:txBody>
      </p:sp>
      <p:cxnSp>
        <p:nvCxnSpPr>
          <p:cNvPr id="8" name="Straight Connector 7"/>
          <p:cNvCxnSpPr/>
          <p:nvPr/>
        </p:nvCxnSpPr>
        <p:spPr>
          <a:xfrm>
            <a:off x="395605" y="3285490"/>
            <a:ext cx="20878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 Box 8"/>
          <p:cNvSpPr txBox="1"/>
          <p:nvPr/>
        </p:nvSpPr>
        <p:spPr>
          <a:xfrm>
            <a:off x="384810" y="5645785"/>
            <a:ext cx="8305165" cy="826135"/>
          </a:xfrm>
          <a:prstGeom prst="rect">
            <a:avLst/>
          </a:prstGeom>
          <a:noFill/>
        </p:spPr>
        <p:txBody>
          <a:bodyPr wrap="square" rtlCol="0">
            <a:spAutoFit/>
          </a:bodyPr>
          <a:lstStyle/>
          <a:p>
            <a:r>
              <a:rPr lang="en-US" sz="2400" dirty="0"/>
              <a:t>Sequence types include String, Tuple and List.</a:t>
            </a:r>
          </a:p>
          <a:p>
            <a:r>
              <a:rPr lang="en-US" sz="2400" dirty="0"/>
              <a:t>Lists are mutable, Tuple and Strings immutable.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955"/>
            <a:ext cx="8229600" cy="916940"/>
          </a:xfrm>
        </p:spPr>
        <p:txBody>
          <a:bodyPr/>
          <a:lstStyle/>
          <a:p>
            <a:r>
              <a:rPr lang="en-US"/>
              <a:t>Summary of Sequences</a:t>
            </a:r>
          </a:p>
        </p:txBody>
      </p:sp>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84</a:t>
            </a:fld>
            <a:endParaRPr lang="hi-IN"/>
          </a:p>
        </p:txBody>
      </p:sp>
      <p:sp>
        <p:nvSpPr>
          <p:cNvPr id="3" name="Content Placeholder 2"/>
          <p:cNvSpPr>
            <a:spLocks noGrp="1"/>
          </p:cNvSpPr>
          <p:nvPr>
            <p:ph idx="1"/>
          </p:nvPr>
        </p:nvSpPr>
        <p:spPr/>
        <p:txBody>
          <a:bodyPr/>
          <a:lstStyle/>
          <a:p>
            <a:r>
              <a:rPr lang="en-US" dirty="0"/>
              <a:t>For details and many useful functions, refer to:</a:t>
            </a:r>
          </a:p>
          <a:p>
            <a:pPr marL="0" indent="0">
              <a:buNone/>
            </a:pPr>
            <a:r>
              <a:rPr lang="en-US" dirty="0">
                <a:hlinkClick r:id="rId2"/>
              </a:rPr>
              <a:t>https://docs.python.org/3.2/tutorial/datastructures.html</a:t>
            </a:r>
            <a:endParaRPr lang="en-US" dirty="0"/>
          </a:p>
          <a:p>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8845" y="1393825"/>
            <a:ext cx="7772400" cy="1143000"/>
          </a:xfrm>
        </p:spPr>
        <p:txBody>
          <a:bodyPr>
            <a:normAutofit/>
          </a:bodyPr>
          <a:lstStyle/>
          <a:p>
            <a:r>
              <a:rPr lang="en-US" dirty="0"/>
              <a:t>Programming with Python</a:t>
            </a:r>
          </a:p>
        </p:txBody>
      </p:sp>
      <p:sp>
        <p:nvSpPr>
          <p:cNvPr id="5" name="Subtitle 4"/>
          <p:cNvSpPr>
            <a:spLocks noGrp="1"/>
          </p:cNvSpPr>
          <p:nvPr>
            <p:ph type="subTitle" idx="1"/>
          </p:nvPr>
        </p:nvSpPr>
        <p:spPr/>
        <p:txBody>
          <a:bodyPr/>
          <a:lstStyle/>
          <a:p>
            <a:r>
              <a:rPr lang="en-US" sz="4400" dirty="0"/>
              <a:t>Sets and Dictionaries</a:t>
            </a:r>
          </a:p>
        </p:txBody>
      </p:sp>
      <p:sp>
        <p:nvSpPr>
          <p:cNvPr id="4" name="Date Placeholder 3"/>
          <p:cNvSpPr>
            <a:spLocks noGrp="1"/>
          </p:cNvSpPr>
          <p:nvPr>
            <p:ph type="dt" sz="quarter" idx="10"/>
          </p:nvPr>
        </p:nvSpPr>
        <p:spPr/>
        <p:txBody>
          <a:bodyPr/>
          <a:lstStyle/>
          <a:p>
            <a:pPr>
              <a:defRPr/>
            </a:pPr>
            <a:fld id="{15D8E1D2-BB09-48AB-AF68-3989B8FFA1E5}" type="datetime7">
              <a:rPr lang="en-US" smtClean="0"/>
              <a:t>Dec-23</a:t>
            </a:fld>
            <a:endParaRPr lang="en-US" dirty="0"/>
          </a:p>
        </p:txBody>
      </p:sp>
      <p:sp>
        <p:nvSpPr>
          <p:cNvPr id="8" name="Slide Number Placeholder 7"/>
          <p:cNvSpPr>
            <a:spLocks noGrp="1"/>
          </p:cNvSpPr>
          <p:nvPr>
            <p:ph type="sldNum" sz="quarter" idx="11"/>
          </p:nvPr>
        </p:nvSpPr>
        <p:spPr/>
        <p:txBody>
          <a:bodyPr/>
          <a:lstStyle/>
          <a:p>
            <a:pPr>
              <a:defRPr/>
            </a:pPr>
            <a:fld id="{E106E5FE-2B70-4D48-BE0C-1D2745C5F17A}" type="slidenum">
              <a:rPr lang="en-US" smtClean="0"/>
              <a:t>85</a:t>
            </a:fld>
            <a:endParaRPr lang="en-US" dirty="0"/>
          </a:p>
        </p:txBody>
      </p:sp>
      <p:sp>
        <p:nvSpPr>
          <p:cNvPr id="7" name="Footer Placeholder 6"/>
          <p:cNvSpPr>
            <a:spLocks noGrp="1"/>
          </p:cNvSpPr>
          <p:nvPr>
            <p:ph type="ftr" sz="quarter" idx="12"/>
          </p:nvPr>
        </p:nvSpPr>
        <p:spPr/>
        <p:txBody>
          <a:bodyPr/>
          <a:lstStyle/>
          <a:p>
            <a:pPr>
              <a:defRPr/>
            </a:pPr>
            <a:r>
              <a:rPr lang="en-US" dirty="0"/>
              <a:t>Esc101, Strings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Sets</a:t>
            </a:r>
          </a:p>
        </p:txBody>
      </p:sp>
      <p:sp>
        <p:nvSpPr>
          <p:cNvPr id="3" name="Content Placeholder 2"/>
          <p:cNvSpPr>
            <a:spLocks noGrp="1"/>
          </p:cNvSpPr>
          <p:nvPr>
            <p:ph idx="1"/>
          </p:nvPr>
        </p:nvSpPr>
        <p:spPr/>
        <p:txBody>
          <a:bodyPr/>
          <a:lstStyle/>
          <a:p>
            <a:r>
              <a:rPr lang="en-US" dirty="0"/>
              <a:t>An unordered collection with no duplicate elements</a:t>
            </a:r>
          </a:p>
          <a:p>
            <a:r>
              <a:rPr lang="en-US" dirty="0"/>
              <a:t>Supports</a:t>
            </a:r>
          </a:p>
          <a:p>
            <a:pPr lvl="1"/>
            <a:r>
              <a:rPr lang="en-US" dirty="0"/>
              <a:t>membership testing </a:t>
            </a:r>
          </a:p>
          <a:p>
            <a:pPr lvl="1"/>
            <a:r>
              <a:rPr lang="en-US" dirty="0"/>
              <a:t>eliminating duplicate entries</a:t>
            </a:r>
          </a:p>
          <a:p>
            <a:pPr lvl="1"/>
            <a:r>
              <a:rPr lang="en-US" dirty="0"/>
              <a:t>Set operations: union, intersection, difference, and symmetric difference.</a:t>
            </a:r>
          </a:p>
        </p:txBody>
      </p:sp>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86</a:t>
            </a:fld>
            <a:endParaRPr lang="hi-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Sets</a:t>
            </a:r>
          </a:p>
        </p:txBody>
      </p:sp>
      <p:pic>
        <p:nvPicPr>
          <p:cNvPr id="7" name="Content Placeholder 6"/>
          <p:cNvPicPr>
            <a:picLocks noGrp="1" noChangeAspect="1"/>
          </p:cNvPicPr>
          <p:nvPr>
            <p:ph idx="1"/>
          </p:nvPr>
        </p:nvPicPr>
        <p:blipFill>
          <a:blip r:embed="rId2"/>
          <a:stretch>
            <a:fillRect/>
          </a:stretch>
        </p:blipFill>
        <p:spPr>
          <a:xfrm>
            <a:off x="251460" y="1556385"/>
            <a:ext cx="8826500" cy="2223770"/>
          </a:xfrm>
          <a:prstGeom prst="rect">
            <a:avLst/>
          </a:prstGeom>
        </p:spPr>
      </p:pic>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87</a:t>
            </a:fld>
            <a:endParaRPr lang="hi-IN"/>
          </a:p>
        </p:txBody>
      </p:sp>
      <p:pic>
        <p:nvPicPr>
          <p:cNvPr id="8" name="Picture 7"/>
          <p:cNvPicPr>
            <a:picLocks noChangeAspect="1"/>
          </p:cNvPicPr>
          <p:nvPr/>
        </p:nvPicPr>
        <p:blipFill>
          <a:blip r:embed="rId3"/>
          <a:stretch>
            <a:fillRect/>
          </a:stretch>
        </p:blipFill>
        <p:spPr>
          <a:xfrm>
            <a:off x="323215" y="4077335"/>
            <a:ext cx="4103370" cy="1364615"/>
          </a:xfrm>
          <a:prstGeom prst="rect">
            <a:avLst/>
          </a:prstGeom>
        </p:spPr>
      </p:pic>
      <p:sp>
        <p:nvSpPr>
          <p:cNvPr id="3" name="TextBox 2"/>
          <p:cNvSpPr txBox="1"/>
          <p:nvPr/>
        </p:nvSpPr>
        <p:spPr>
          <a:xfrm>
            <a:off x="5545728" y="3789040"/>
            <a:ext cx="3202736" cy="1077218"/>
          </a:xfrm>
          <a:prstGeom prst="rect">
            <a:avLst/>
          </a:prstGeom>
        </p:spPr>
        <p:style>
          <a:lnRef idx="1">
            <a:schemeClr val="accent1"/>
          </a:lnRef>
          <a:fillRef idx="3">
            <a:schemeClr val="accent1"/>
          </a:fillRef>
          <a:effectRef idx="2">
            <a:schemeClr val="accent1"/>
          </a:effectRef>
          <a:fontRef idx="minor">
            <a:schemeClr val="lt1"/>
          </a:fontRef>
        </p:style>
        <p:txBody>
          <a:bodyPr wrap="none" rtlCol="0">
            <a:spAutoFit/>
          </a:bodyPr>
          <a:lstStyle/>
          <a:p>
            <a:r>
              <a:rPr lang="en-US" sz="3200" b="1" dirty="0"/>
              <a:t>Create a set from </a:t>
            </a:r>
          </a:p>
          <a:p>
            <a:r>
              <a:rPr lang="en-US" sz="3200" b="1" dirty="0"/>
              <a:t>a sequence</a:t>
            </a:r>
          </a:p>
        </p:txBody>
      </p:sp>
      <p:sp>
        <p:nvSpPr>
          <p:cNvPr id="10" name="Rectangle 9"/>
          <p:cNvSpPr/>
          <p:nvPr/>
        </p:nvSpPr>
        <p:spPr>
          <a:xfrm>
            <a:off x="251521" y="2852936"/>
            <a:ext cx="828078" cy="316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0070C0"/>
                </a:solidFill>
              </a:rPr>
              <a:t>{</a:t>
            </a:r>
          </a:p>
        </p:txBody>
      </p:sp>
      <p:sp>
        <p:nvSpPr>
          <p:cNvPr id="15" name="Rectangle 14"/>
          <p:cNvSpPr/>
          <p:nvPr/>
        </p:nvSpPr>
        <p:spPr>
          <a:xfrm>
            <a:off x="7020272" y="2846955"/>
            <a:ext cx="828078" cy="316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0070C0"/>
                </a:solidFill>
              </a:rPr>
              <a:t>}</a:t>
            </a:r>
            <a:endParaRPr lang="en-US" b="1" dirty="0">
              <a:solidFill>
                <a:srgbClr val="0070C0"/>
              </a:solidFill>
            </a:endParaRPr>
          </a:p>
        </p:txBody>
      </p:sp>
      <p:sp>
        <p:nvSpPr>
          <p:cNvPr id="16" name="Rectangle 15"/>
          <p:cNvSpPr/>
          <p:nvPr/>
        </p:nvSpPr>
        <p:spPr>
          <a:xfrm>
            <a:off x="251520" y="3472277"/>
            <a:ext cx="1152127" cy="374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2015730" y="3501007"/>
            <a:ext cx="828078" cy="316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223349" y="2492896"/>
            <a:ext cx="8748464" cy="1353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1716" y="4088345"/>
            <a:ext cx="4235865" cy="13536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urved Connector 11"/>
          <p:cNvCxnSpPr>
            <a:stCxn id="3" idx="1"/>
          </p:cNvCxnSpPr>
          <p:nvPr/>
        </p:nvCxnSpPr>
        <p:spPr>
          <a:xfrm rot="10800000">
            <a:off x="2915816" y="2435447"/>
            <a:ext cx="2629912" cy="1892202"/>
          </a:xfrm>
          <a:prstGeom prst="curvedConnector3">
            <a:avLst/>
          </a:prstGeom>
          <a:ln>
            <a:tailEnd type="arrow"/>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Set Operations</a:t>
            </a:r>
          </a:p>
        </p:txBody>
      </p:sp>
      <p:pic>
        <p:nvPicPr>
          <p:cNvPr id="9" name="Content Placeholder 8"/>
          <p:cNvPicPr>
            <a:picLocks noGrp="1" noChangeAspect="1"/>
          </p:cNvPicPr>
          <p:nvPr>
            <p:ph idx="1"/>
          </p:nvPr>
        </p:nvPicPr>
        <p:blipFill>
          <a:blip r:embed="rId2"/>
          <a:stretch>
            <a:fillRect/>
          </a:stretch>
        </p:blipFill>
        <p:spPr>
          <a:xfrm>
            <a:off x="510095" y="1725086"/>
            <a:ext cx="8123809" cy="4276190"/>
          </a:xfrm>
          <a:prstGeom prst="rect">
            <a:avLst/>
          </a:prstGeom>
        </p:spPr>
      </p:pic>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88</a:t>
            </a:fld>
            <a:endParaRPr lang="hi-IN"/>
          </a:p>
        </p:txBody>
      </p:sp>
      <p:sp>
        <p:nvSpPr>
          <p:cNvPr id="12" name="Rectangle 11"/>
          <p:cNvSpPr/>
          <p:nvPr/>
        </p:nvSpPr>
        <p:spPr>
          <a:xfrm>
            <a:off x="298911" y="5338401"/>
            <a:ext cx="874846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03563" y="2608182"/>
            <a:ext cx="828078" cy="316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0070C0"/>
                </a:solidFill>
              </a:rPr>
              <a:t>{</a:t>
            </a:r>
          </a:p>
        </p:txBody>
      </p:sp>
      <p:sp>
        <p:nvSpPr>
          <p:cNvPr id="14" name="Rectangle 13"/>
          <p:cNvSpPr/>
          <p:nvPr/>
        </p:nvSpPr>
        <p:spPr>
          <a:xfrm>
            <a:off x="4283968" y="2608182"/>
            <a:ext cx="828078" cy="316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0070C0"/>
                </a:solidFill>
              </a:rPr>
              <a:t>}</a:t>
            </a:r>
            <a:endParaRPr lang="en-US" b="1" dirty="0">
              <a:solidFill>
                <a:srgbClr val="0070C0"/>
              </a:solidFill>
            </a:endParaRPr>
          </a:p>
        </p:txBody>
      </p:sp>
      <p:sp>
        <p:nvSpPr>
          <p:cNvPr id="15" name="Rectangle 14"/>
          <p:cNvSpPr/>
          <p:nvPr/>
        </p:nvSpPr>
        <p:spPr>
          <a:xfrm>
            <a:off x="503563" y="3218957"/>
            <a:ext cx="828078" cy="316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0070C0"/>
                </a:solidFill>
              </a:rPr>
              <a:t>{</a:t>
            </a:r>
          </a:p>
        </p:txBody>
      </p:sp>
      <p:sp>
        <p:nvSpPr>
          <p:cNvPr id="16" name="Rectangle 15"/>
          <p:cNvSpPr/>
          <p:nvPr/>
        </p:nvSpPr>
        <p:spPr>
          <a:xfrm>
            <a:off x="5868144" y="3212976"/>
            <a:ext cx="828078" cy="316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0070C0"/>
                </a:solidFill>
              </a:rPr>
              <a:t>}</a:t>
            </a:r>
            <a:endParaRPr lang="en-US" b="1" dirty="0">
              <a:solidFill>
                <a:srgbClr val="0070C0"/>
              </a:solidFill>
            </a:endParaRPr>
          </a:p>
        </p:txBody>
      </p:sp>
      <p:sp>
        <p:nvSpPr>
          <p:cNvPr id="17" name="Rectangle 16"/>
          <p:cNvSpPr/>
          <p:nvPr/>
        </p:nvSpPr>
        <p:spPr>
          <a:xfrm>
            <a:off x="503563" y="3832318"/>
            <a:ext cx="828078" cy="316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0070C0"/>
                </a:solidFill>
              </a:rPr>
              <a:t>{</a:t>
            </a:r>
          </a:p>
        </p:txBody>
      </p:sp>
      <p:sp>
        <p:nvSpPr>
          <p:cNvPr id="18" name="Rectangle 17"/>
          <p:cNvSpPr/>
          <p:nvPr/>
        </p:nvSpPr>
        <p:spPr>
          <a:xfrm>
            <a:off x="3419872" y="3826337"/>
            <a:ext cx="828078" cy="316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0070C0"/>
                </a:solidFill>
              </a:rPr>
              <a:t>}</a:t>
            </a:r>
            <a:endParaRPr lang="en-US" b="1" dirty="0">
              <a:solidFill>
                <a:srgbClr val="0070C0"/>
              </a:solidFill>
            </a:endParaRPr>
          </a:p>
        </p:txBody>
      </p:sp>
      <p:sp>
        <p:nvSpPr>
          <p:cNvPr id="19" name="Rectangle 18"/>
          <p:cNvSpPr/>
          <p:nvPr/>
        </p:nvSpPr>
        <p:spPr>
          <a:xfrm>
            <a:off x="503563" y="4443093"/>
            <a:ext cx="828078" cy="316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0070C0"/>
                </a:solidFill>
              </a:rPr>
              <a:t>{</a:t>
            </a:r>
          </a:p>
        </p:txBody>
      </p:sp>
      <p:sp>
        <p:nvSpPr>
          <p:cNvPr id="20" name="Rectangle 19"/>
          <p:cNvSpPr/>
          <p:nvPr/>
        </p:nvSpPr>
        <p:spPr>
          <a:xfrm>
            <a:off x="8352434" y="4437112"/>
            <a:ext cx="828078" cy="316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0070C0"/>
                </a:solidFill>
              </a:rPr>
              <a:t>}</a:t>
            </a:r>
            <a:endParaRPr lang="en-US" b="1" dirty="0">
              <a:solidFill>
                <a:srgbClr val="0070C0"/>
              </a:solidFill>
            </a:endParaRPr>
          </a:p>
        </p:txBody>
      </p:sp>
      <p:sp>
        <p:nvSpPr>
          <p:cNvPr id="21" name="Rectangle 20"/>
          <p:cNvSpPr/>
          <p:nvPr/>
        </p:nvSpPr>
        <p:spPr>
          <a:xfrm>
            <a:off x="503563" y="5056454"/>
            <a:ext cx="828078" cy="316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dirty="0">
                <a:solidFill>
                  <a:srgbClr val="0070C0"/>
                </a:solidFill>
              </a:rPr>
              <a:t>{</a:t>
            </a:r>
          </a:p>
        </p:txBody>
      </p:sp>
      <p:sp>
        <p:nvSpPr>
          <p:cNvPr id="22" name="Rectangle 21"/>
          <p:cNvSpPr/>
          <p:nvPr/>
        </p:nvSpPr>
        <p:spPr>
          <a:xfrm>
            <a:off x="1835696" y="5056454"/>
            <a:ext cx="828078" cy="316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rgbClr val="0070C0"/>
                </a:solidFill>
              </a:rPr>
              <a:t>}</a:t>
            </a:r>
            <a:endParaRPr lang="en-US" b="1" dirty="0">
              <a:solidFill>
                <a:srgbClr val="0070C0"/>
              </a:solidFill>
            </a:endParaRPr>
          </a:p>
        </p:txBody>
      </p:sp>
      <p:sp>
        <p:nvSpPr>
          <p:cNvPr id="7" name="Rectangle 6"/>
          <p:cNvSpPr/>
          <p:nvPr/>
        </p:nvSpPr>
        <p:spPr>
          <a:xfrm>
            <a:off x="190810" y="3573016"/>
            <a:ext cx="874846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93724" y="4195014"/>
            <a:ext cx="874846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82426" y="4808271"/>
            <a:ext cx="874846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P spid="10" grpId="0" animBg="1"/>
      <p:bldP spid="1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Dictionaries</a:t>
            </a:r>
          </a:p>
        </p:txBody>
      </p:sp>
      <p:sp>
        <p:nvSpPr>
          <p:cNvPr id="3" name="Content Placeholder 2"/>
          <p:cNvSpPr>
            <a:spLocks noGrp="1"/>
          </p:cNvSpPr>
          <p:nvPr>
            <p:ph idx="1"/>
          </p:nvPr>
        </p:nvSpPr>
        <p:spPr>
          <a:xfrm>
            <a:off x="386715" y="1193165"/>
            <a:ext cx="8653145" cy="5222875"/>
          </a:xfrm>
        </p:spPr>
        <p:txBody>
          <a:bodyPr>
            <a:normAutofit lnSpcReduction="10000"/>
          </a:bodyPr>
          <a:lstStyle/>
          <a:p>
            <a:r>
              <a:rPr lang="en-US" sz="3600" dirty="0"/>
              <a:t>Unordered set of </a:t>
            </a:r>
            <a:r>
              <a:rPr lang="en-US" sz="3600" i="1" dirty="0" err="1">
                <a:solidFill>
                  <a:srgbClr val="FF0000"/>
                </a:solidFill>
                <a:effectLst/>
              </a:rPr>
              <a:t>key:value</a:t>
            </a:r>
            <a:r>
              <a:rPr lang="en-US" sz="3600" dirty="0"/>
              <a:t> pairs, </a:t>
            </a:r>
          </a:p>
          <a:p>
            <a:r>
              <a:rPr lang="en-US" sz="3600" dirty="0"/>
              <a:t>Keys have to be unique and immutable</a:t>
            </a:r>
          </a:p>
          <a:p>
            <a:r>
              <a:rPr lang="en-US" sz="3600" dirty="0" err="1"/>
              <a:t>Key:value</a:t>
            </a:r>
            <a:r>
              <a:rPr lang="en-US" sz="3600" dirty="0"/>
              <a:t> pairs enclosed inside curly braces {...}</a:t>
            </a:r>
          </a:p>
          <a:p>
            <a:r>
              <a:rPr lang="en-US" sz="3600" dirty="0"/>
              <a:t>Empty dictionary is created by writing </a:t>
            </a:r>
            <a:r>
              <a:rPr lang="en-US" sz="3600" dirty="0">
                <a:solidFill>
                  <a:srgbClr val="FF0000"/>
                </a:solidFill>
              </a:rPr>
              <a:t>{}</a:t>
            </a:r>
          </a:p>
          <a:p>
            <a:r>
              <a:rPr lang="en-US" sz="3600" dirty="0">
                <a:solidFill>
                  <a:srgbClr val="FF0000"/>
                </a:solidFill>
              </a:rPr>
              <a:t>Dictionaries are mutable</a:t>
            </a:r>
          </a:p>
          <a:p>
            <a:pPr lvl="1"/>
            <a:r>
              <a:rPr lang="en-US" sz="3200" dirty="0">
                <a:solidFill>
                  <a:srgbClr val="FF0000"/>
                </a:solidFill>
              </a:rPr>
              <a:t>add new </a:t>
            </a:r>
            <a:r>
              <a:rPr lang="en-US" sz="3200" dirty="0" err="1">
                <a:solidFill>
                  <a:srgbClr val="FF0000"/>
                </a:solidFill>
              </a:rPr>
              <a:t>key:value</a:t>
            </a:r>
            <a:r>
              <a:rPr lang="en-US" sz="3200" dirty="0">
                <a:solidFill>
                  <a:srgbClr val="FF0000"/>
                </a:solidFill>
              </a:rPr>
              <a:t> pairs, </a:t>
            </a:r>
          </a:p>
          <a:p>
            <a:pPr lvl="1"/>
            <a:r>
              <a:rPr lang="en-US" sz="3200" dirty="0">
                <a:solidFill>
                  <a:srgbClr val="FF0000"/>
                </a:solidFill>
              </a:rPr>
              <a:t>change the pairing</a:t>
            </a:r>
          </a:p>
          <a:p>
            <a:pPr lvl="1"/>
            <a:r>
              <a:rPr lang="en-US" sz="3200" dirty="0">
                <a:solidFill>
                  <a:srgbClr val="FF0000"/>
                </a:solidFill>
              </a:rPr>
              <a:t>delete a key (and associated value)</a:t>
            </a:r>
          </a:p>
        </p:txBody>
      </p:sp>
      <p:sp>
        <p:nvSpPr>
          <p:cNvPr id="4" name="Date Placeholder 3"/>
          <p:cNvSpPr>
            <a:spLocks noGrp="1"/>
          </p:cNvSpPr>
          <p:nvPr>
            <p:ph type="dt" sz="half" idx="10"/>
          </p:nvPr>
        </p:nvSpPr>
        <p:spPr/>
        <p:txBody>
          <a:bodyPr/>
          <a:lstStyle/>
          <a:p>
            <a:fld id="{F95E0645-DB6D-4B3B-A1F5-3DFBEB9E3E8B}" type="datetime7">
              <a:rPr lang="en-US" smtClean="0"/>
              <a:t>Dec-23</a:t>
            </a:fld>
            <a:endParaRPr lang="hi-IN"/>
          </a:p>
        </p:txBody>
      </p:sp>
      <p:sp>
        <p:nvSpPr>
          <p:cNvPr id="6" name="Footer Placeholder 5"/>
          <p:cNvSpPr>
            <a:spLocks noGrp="1"/>
          </p:cNvSpPr>
          <p:nvPr>
            <p:ph type="ftr" sz="quarter" idx="11"/>
          </p:nvPr>
        </p:nvSpPr>
        <p:spPr/>
        <p:txBody>
          <a:bodyPr/>
          <a:lstStyle/>
          <a:p>
            <a:r>
              <a:rPr lang="hi-IN"/>
              <a:t>Programming</a:t>
            </a:r>
          </a:p>
        </p:txBody>
      </p:sp>
      <p:sp>
        <p:nvSpPr>
          <p:cNvPr id="5" name="Slide Number Placeholder 4"/>
          <p:cNvSpPr>
            <a:spLocks noGrp="1"/>
          </p:cNvSpPr>
          <p:nvPr>
            <p:ph type="sldNum" sz="quarter" idx="12"/>
          </p:nvPr>
        </p:nvSpPr>
        <p:spPr/>
        <p:txBody>
          <a:bodyPr/>
          <a:lstStyle/>
          <a:p>
            <a:fld id="{65DBF2DD-4017-400A-B431-6CDAD3069103}" type="slidenum">
              <a:rPr lang="hi-IN" smtClean="0"/>
              <a:t>89</a:t>
            </a:fld>
            <a:endParaRPr lang="hi-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772400" cy="838200"/>
          </a:xfrm>
        </p:spPr>
        <p:txBody>
          <a:bodyPr/>
          <a:lstStyle/>
          <a:p>
            <a:r>
              <a:rPr lang="en-US" dirty="0"/>
              <a:t>Types in Python</a:t>
            </a:r>
          </a:p>
        </p:txBody>
      </p:sp>
      <p:sp>
        <p:nvSpPr>
          <p:cNvPr id="3" name="Content Placeholder 2"/>
          <p:cNvSpPr>
            <a:spLocks noGrp="1"/>
          </p:cNvSpPr>
          <p:nvPr>
            <p:ph idx="1"/>
          </p:nvPr>
        </p:nvSpPr>
        <p:spPr>
          <a:xfrm>
            <a:off x="838200" y="1447800"/>
            <a:ext cx="7772400" cy="4572000"/>
          </a:xfrm>
        </p:spPr>
        <p:txBody>
          <a:bodyPr>
            <a:normAutofit/>
          </a:bodyPr>
          <a:lstStyle/>
          <a:p>
            <a:r>
              <a:rPr lang="en-US" b="1" dirty="0" err="1">
                <a:solidFill>
                  <a:srgbClr val="FF0000"/>
                </a:solidFill>
              </a:rPr>
              <a:t>int</a:t>
            </a:r>
            <a:endParaRPr lang="en-US" b="1" dirty="0">
              <a:solidFill>
                <a:srgbClr val="FF0000"/>
              </a:solidFill>
            </a:endParaRPr>
          </a:p>
          <a:p>
            <a:pPr lvl="1"/>
            <a:r>
              <a:rPr lang="en-US" dirty="0">
                <a:solidFill>
                  <a:schemeClr val="accent4"/>
                </a:solidFill>
              </a:rPr>
              <a:t>Bounded integers, e.g. </a:t>
            </a:r>
            <a:r>
              <a:rPr lang="en-US" dirty="0">
                <a:solidFill>
                  <a:srgbClr val="FF0000"/>
                </a:solidFill>
              </a:rPr>
              <a:t>732</a:t>
            </a:r>
            <a:r>
              <a:rPr lang="en-US" dirty="0">
                <a:solidFill>
                  <a:schemeClr val="accent4"/>
                </a:solidFill>
              </a:rPr>
              <a:t> or </a:t>
            </a:r>
            <a:r>
              <a:rPr lang="en-US" dirty="0">
                <a:solidFill>
                  <a:srgbClr val="FF0000"/>
                </a:solidFill>
              </a:rPr>
              <a:t>-5</a:t>
            </a:r>
          </a:p>
          <a:p>
            <a:r>
              <a:rPr lang="en-US" b="1" dirty="0">
                <a:solidFill>
                  <a:srgbClr val="FF0000"/>
                </a:solidFill>
              </a:rPr>
              <a:t>float</a:t>
            </a:r>
          </a:p>
          <a:p>
            <a:pPr lvl="1"/>
            <a:r>
              <a:rPr lang="en-US" dirty="0">
                <a:solidFill>
                  <a:schemeClr val="accent4"/>
                </a:solidFill>
              </a:rPr>
              <a:t>Real numbers, e.g. </a:t>
            </a:r>
            <a:r>
              <a:rPr lang="en-US" dirty="0">
                <a:solidFill>
                  <a:srgbClr val="FF0000"/>
                </a:solidFill>
              </a:rPr>
              <a:t>3.14</a:t>
            </a:r>
            <a:r>
              <a:rPr lang="en-US" dirty="0">
                <a:solidFill>
                  <a:schemeClr val="accent4"/>
                </a:solidFill>
              </a:rPr>
              <a:t> or </a:t>
            </a:r>
            <a:r>
              <a:rPr lang="en-US" dirty="0">
                <a:solidFill>
                  <a:srgbClr val="FF0000"/>
                </a:solidFill>
              </a:rPr>
              <a:t>2.0</a:t>
            </a:r>
          </a:p>
          <a:p>
            <a:r>
              <a:rPr lang="en-US" b="1" dirty="0">
                <a:solidFill>
                  <a:srgbClr val="FF0000"/>
                </a:solidFill>
              </a:rPr>
              <a:t>long</a:t>
            </a:r>
          </a:p>
          <a:p>
            <a:pPr lvl="1"/>
            <a:r>
              <a:rPr lang="en-US" dirty="0">
                <a:solidFill>
                  <a:schemeClr val="accent4"/>
                </a:solidFill>
              </a:rPr>
              <a:t>Long integers with unlimited precision</a:t>
            </a:r>
          </a:p>
          <a:p>
            <a:r>
              <a:rPr lang="en-US" b="1" dirty="0" err="1">
                <a:solidFill>
                  <a:srgbClr val="FF0000"/>
                </a:solidFill>
              </a:rPr>
              <a:t>str</a:t>
            </a:r>
            <a:endParaRPr lang="en-US" b="1" dirty="0">
              <a:solidFill>
                <a:srgbClr val="FF0000"/>
              </a:solidFill>
            </a:endParaRPr>
          </a:p>
          <a:p>
            <a:pPr lvl="1"/>
            <a:r>
              <a:rPr lang="en-US" dirty="0">
                <a:solidFill>
                  <a:schemeClr val="accent4"/>
                </a:solidFill>
              </a:rPr>
              <a:t>Strings, e.g. </a:t>
            </a:r>
            <a:r>
              <a:rPr lang="en-US" dirty="0">
                <a:solidFill>
                  <a:srgbClr val="FF0000"/>
                </a:solidFill>
              </a:rPr>
              <a:t>‘hello’</a:t>
            </a:r>
            <a:r>
              <a:rPr lang="en-US" dirty="0">
                <a:solidFill>
                  <a:schemeClr val="accent4"/>
                </a:solidFill>
              </a:rPr>
              <a:t> or </a:t>
            </a:r>
            <a:r>
              <a:rPr lang="en-US" dirty="0">
                <a:solidFill>
                  <a:srgbClr val="FF0000"/>
                </a:solidFill>
              </a:rPr>
              <a:t>‘C’</a:t>
            </a:r>
          </a:p>
        </p:txBody>
      </p:sp>
      <p:sp>
        <p:nvSpPr>
          <p:cNvPr id="5" name="Date Placeholder 4"/>
          <p:cNvSpPr>
            <a:spLocks noGrp="1"/>
          </p:cNvSpPr>
          <p:nvPr>
            <p:ph type="dt" sz="half" idx="10"/>
          </p:nvPr>
        </p:nvSpPr>
        <p:spPr/>
        <p:txBody>
          <a:bodyPr/>
          <a:lstStyle/>
          <a:p>
            <a:pPr>
              <a:defRPr/>
            </a:pPr>
            <a:fld id="{70CBCC39-BD04-4404-B4D4-E953DF4CFB24}" type="datetime7">
              <a:rPr lang="en-US" smtClean="0"/>
              <a:t>Dec-23</a:t>
            </a:fld>
            <a:endParaRPr lang="en-US" dirty="0"/>
          </a:p>
        </p:txBody>
      </p:sp>
      <p:sp>
        <p:nvSpPr>
          <p:cNvPr id="6" name="Footer Placeholder 5"/>
          <p:cNvSpPr>
            <a:spLocks noGrp="1"/>
          </p:cNvSpPr>
          <p:nvPr>
            <p:ph type="ftr" sz="quarter" idx="11"/>
          </p:nvPr>
        </p:nvSpPr>
        <p:spPr/>
        <p:txBody>
          <a:bodyPr/>
          <a:lstStyle/>
          <a:p>
            <a:pPr>
              <a:defRPr/>
            </a:pPr>
            <a:r>
              <a:rPr lang="en-US"/>
              <a:t>Programming</a:t>
            </a:r>
            <a:endParaRPr lang="en-US" dirty="0"/>
          </a:p>
        </p:txBody>
      </p:sp>
      <p:sp>
        <p:nvSpPr>
          <p:cNvPr id="9" name="Slide Number Placeholder 8"/>
          <p:cNvSpPr>
            <a:spLocks noGrp="1"/>
          </p:cNvSpPr>
          <p:nvPr>
            <p:ph type="sldNum" sz="quarter" idx="12"/>
          </p:nvPr>
        </p:nvSpPr>
        <p:spPr/>
        <p:txBody>
          <a:bodyPr/>
          <a:lstStyle/>
          <a:p>
            <a:pPr>
              <a:defRPr/>
            </a:pPr>
            <a:fld id="{EC0A9AF3-268B-496B-8C8B-87FFEF969083}" type="slidenum">
              <a:rPr lang="en-US" smtClean="0"/>
              <a:t>9</a:t>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59373"/>
            <a:ext cx="8229600" cy="1143000"/>
          </a:xfrm>
        </p:spPr>
        <p:txBody>
          <a:bodyPr/>
          <a:lstStyle/>
          <a:p>
            <a:r>
              <a:rPr lang="en-US"/>
              <a:t>Operations on Dictionaries</a:t>
            </a:r>
          </a:p>
        </p:txBody>
      </p:sp>
      <p:graphicFrame>
        <p:nvGraphicFramePr>
          <p:cNvPr id="9" name="Content Placeholder 8"/>
          <p:cNvGraphicFramePr>
            <a:graphicFrameLocks noGrp="1"/>
          </p:cNvGraphicFramePr>
          <p:nvPr>
            <p:ph idx="1"/>
          </p:nvPr>
        </p:nvGraphicFramePr>
        <p:xfrm>
          <a:off x="323215" y="1052830"/>
          <a:ext cx="8681720" cy="5440680"/>
        </p:xfrm>
        <a:graphic>
          <a:graphicData uri="http://schemas.openxmlformats.org/drawingml/2006/table">
            <a:tbl>
              <a:tblPr firstRow="1" bandRow="1">
                <a:tableStyleId>{5C22544A-7EE6-4342-B048-85BDC9FD1C3A}</a:tableStyleId>
              </a:tblPr>
              <a:tblGrid>
                <a:gridCol w="1853565">
                  <a:extLst>
                    <a:ext uri="{9D8B030D-6E8A-4147-A177-3AD203B41FA5}">
                      <a16:colId xmlns:a16="http://schemas.microsoft.com/office/drawing/2014/main" val="20000"/>
                    </a:ext>
                  </a:extLst>
                </a:gridCol>
                <a:gridCol w="6828155">
                  <a:extLst>
                    <a:ext uri="{9D8B030D-6E8A-4147-A177-3AD203B41FA5}">
                      <a16:colId xmlns:a16="http://schemas.microsoft.com/office/drawing/2014/main" val="20001"/>
                    </a:ext>
                  </a:extLst>
                </a:gridCol>
              </a:tblGrid>
              <a:tr h="381000">
                <a:tc>
                  <a:txBody>
                    <a:bodyPr/>
                    <a:lstStyle/>
                    <a:p>
                      <a:pPr>
                        <a:buNone/>
                      </a:pPr>
                      <a:r>
                        <a:rPr lang="en-US" sz="2700" dirty="0"/>
                        <a:t>Operation</a:t>
                      </a:r>
                    </a:p>
                  </a:txBody>
                  <a:tcPr/>
                </a:tc>
                <a:tc>
                  <a:txBody>
                    <a:bodyPr/>
                    <a:lstStyle/>
                    <a:p>
                      <a:pPr>
                        <a:buNone/>
                      </a:pPr>
                      <a:r>
                        <a:rPr lang="en-US" sz="2700"/>
                        <a:t>Meaning</a:t>
                      </a:r>
                    </a:p>
                  </a:txBody>
                  <a:tcPr/>
                </a:tc>
                <a:extLst>
                  <a:ext uri="{0D108BD9-81ED-4DB2-BD59-A6C34878D82A}">
                    <a16:rowId xmlns:a16="http://schemas.microsoft.com/office/drawing/2014/main" val="10000"/>
                  </a:ext>
                </a:extLst>
              </a:tr>
              <a:tr h="381000">
                <a:tc>
                  <a:txBody>
                    <a:bodyPr/>
                    <a:lstStyle/>
                    <a:p>
                      <a:pPr>
                        <a:buNone/>
                      </a:pPr>
                      <a:r>
                        <a:rPr lang="en-US" sz="2700" dirty="0" err="1"/>
                        <a:t>len</a:t>
                      </a:r>
                      <a:r>
                        <a:rPr lang="en-US" sz="2700" dirty="0"/>
                        <a:t>(d)</a:t>
                      </a:r>
                    </a:p>
                  </a:txBody>
                  <a:tcPr/>
                </a:tc>
                <a:tc>
                  <a:txBody>
                    <a:bodyPr/>
                    <a:lstStyle/>
                    <a:p>
                      <a:pPr>
                        <a:buNone/>
                      </a:pPr>
                      <a:r>
                        <a:rPr lang="en-US" sz="2700" dirty="0"/>
                        <a:t>Number of </a:t>
                      </a:r>
                      <a:r>
                        <a:rPr lang="en-US" sz="2700" dirty="0" err="1"/>
                        <a:t>key:value</a:t>
                      </a:r>
                      <a:r>
                        <a:rPr lang="en-US" sz="2700" dirty="0"/>
                        <a:t> pairs in d</a:t>
                      </a:r>
                    </a:p>
                  </a:txBody>
                  <a:tcPr/>
                </a:tc>
                <a:extLst>
                  <a:ext uri="{0D108BD9-81ED-4DB2-BD59-A6C34878D82A}">
                    <a16:rowId xmlns:a16="http://schemas.microsoft.com/office/drawing/2014/main" val="10001"/>
                  </a:ext>
                </a:extLst>
              </a:tr>
              <a:tr h="381000">
                <a:tc>
                  <a:txBody>
                    <a:bodyPr/>
                    <a:lstStyle/>
                    <a:p>
                      <a:pPr>
                        <a:buNone/>
                      </a:pPr>
                      <a:r>
                        <a:rPr lang="en-US" sz="2700"/>
                        <a:t>d.keys()</a:t>
                      </a:r>
                    </a:p>
                  </a:txBody>
                  <a:tcPr/>
                </a:tc>
                <a:tc>
                  <a:txBody>
                    <a:bodyPr/>
                    <a:lstStyle/>
                    <a:p>
                      <a:pPr>
                        <a:buNone/>
                      </a:pPr>
                      <a:r>
                        <a:rPr lang="en-US" sz="2700"/>
                        <a:t>List containing the keys in d</a:t>
                      </a:r>
                    </a:p>
                  </a:txBody>
                  <a:tcPr/>
                </a:tc>
                <a:extLst>
                  <a:ext uri="{0D108BD9-81ED-4DB2-BD59-A6C34878D82A}">
                    <a16:rowId xmlns:a16="http://schemas.microsoft.com/office/drawing/2014/main" val="10002"/>
                  </a:ext>
                </a:extLst>
              </a:tr>
              <a:tr h="381000">
                <a:tc>
                  <a:txBody>
                    <a:bodyPr/>
                    <a:lstStyle/>
                    <a:p>
                      <a:pPr>
                        <a:buNone/>
                      </a:pPr>
                      <a:r>
                        <a:rPr lang="en-US" sz="2700"/>
                        <a:t>d.values()</a:t>
                      </a:r>
                    </a:p>
                  </a:txBody>
                  <a:tcPr/>
                </a:tc>
                <a:tc>
                  <a:txBody>
                    <a:bodyPr/>
                    <a:lstStyle/>
                    <a:p>
                      <a:pPr>
                        <a:buNone/>
                      </a:pPr>
                      <a:r>
                        <a:rPr lang="en-US" sz="2700"/>
                        <a:t>List containing the values in d</a:t>
                      </a:r>
                    </a:p>
                  </a:txBody>
                  <a:tcPr/>
                </a:tc>
                <a:extLst>
                  <a:ext uri="{0D108BD9-81ED-4DB2-BD59-A6C34878D82A}">
                    <a16:rowId xmlns:a16="http://schemas.microsoft.com/office/drawing/2014/main" val="10003"/>
                  </a:ext>
                </a:extLst>
              </a:tr>
              <a:tr h="381000">
                <a:tc>
                  <a:txBody>
                    <a:bodyPr/>
                    <a:lstStyle/>
                    <a:p>
                      <a:pPr>
                        <a:buNone/>
                      </a:pPr>
                      <a:r>
                        <a:rPr lang="en-US" sz="2700"/>
                        <a:t>k in d</a:t>
                      </a:r>
                    </a:p>
                  </a:txBody>
                  <a:tcPr/>
                </a:tc>
                <a:tc>
                  <a:txBody>
                    <a:bodyPr/>
                    <a:lstStyle/>
                    <a:p>
                      <a:pPr>
                        <a:buNone/>
                      </a:pPr>
                      <a:r>
                        <a:rPr lang="en-US" sz="2700"/>
                        <a:t>True if key k is in d</a:t>
                      </a:r>
                    </a:p>
                  </a:txBody>
                  <a:tcPr/>
                </a:tc>
                <a:extLst>
                  <a:ext uri="{0D108BD9-81ED-4DB2-BD59-A6C34878D82A}">
                    <a16:rowId xmlns:a16="http://schemas.microsoft.com/office/drawing/2014/main" val="10004"/>
                  </a:ext>
                </a:extLst>
              </a:tr>
              <a:tr h="381000">
                <a:tc>
                  <a:txBody>
                    <a:bodyPr/>
                    <a:lstStyle/>
                    <a:p>
                      <a:pPr>
                        <a:buNone/>
                      </a:pPr>
                      <a:r>
                        <a:rPr lang="en-US" sz="2700"/>
                        <a:t>d[k]</a:t>
                      </a:r>
                    </a:p>
                  </a:txBody>
                  <a:tcPr/>
                </a:tc>
                <a:tc>
                  <a:txBody>
                    <a:bodyPr/>
                    <a:lstStyle/>
                    <a:p>
                      <a:pPr>
                        <a:buNone/>
                      </a:pPr>
                      <a:r>
                        <a:rPr lang="en-US" sz="2700"/>
                        <a:t>Value associated with key k in d</a:t>
                      </a:r>
                    </a:p>
                  </a:txBody>
                  <a:tcPr/>
                </a:tc>
                <a:extLst>
                  <a:ext uri="{0D108BD9-81ED-4DB2-BD59-A6C34878D82A}">
                    <a16:rowId xmlns:a16="http://schemas.microsoft.com/office/drawing/2014/main" val="10005"/>
                  </a:ext>
                </a:extLst>
              </a:tr>
              <a:tr h="381000">
                <a:tc>
                  <a:txBody>
                    <a:bodyPr/>
                    <a:lstStyle/>
                    <a:p>
                      <a:pPr>
                        <a:buNone/>
                      </a:pPr>
                      <a:r>
                        <a:rPr lang="en-US" sz="2700"/>
                        <a:t>d.get(k, v)</a:t>
                      </a:r>
                    </a:p>
                  </a:txBody>
                  <a:tcPr/>
                </a:tc>
                <a:tc>
                  <a:txBody>
                    <a:bodyPr/>
                    <a:lstStyle/>
                    <a:p>
                      <a:pPr>
                        <a:buNone/>
                      </a:pPr>
                      <a:r>
                        <a:rPr lang="en-US" sz="2700"/>
                        <a:t>If k is present in d, then d[k] else v</a:t>
                      </a:r>
                    </a:p>
                  </a:txBody>
                  <a:tcPr/>
                </a:tc>
                <a:extLst>
                  <a:ext uri="{0D108BD9-81ED-4DB2-BD59-A6C34878D82A}">
                    <a16:rowId xmlns:a16="http://schemas.microsoft.com/office/drawing/2014/main" val="10006"/>
                  </a:ext>
                </a:extLst>
              </a:tr>
              <a:tr h="381000">
                <a:tc>
                  <a:txBody>
                    <a:bodyPr/>
                    <a:lstStyle/>
                    <a:p>
                      <a:pPr>
                        <a:buNone/>
                      </a:pPr>
                      <a:r>
                        <a:rPr lang="en-US" sz="2700"/>
                        <a:t>d[k] = v</a:t>
                      </a:r>
                    </a:p>
                  </a:txBody>
                  <a:tcPr/>
                </a:tc>
                <a:tc>
                  <a:txBody>
                    <a:bodyPr/>
                    <a:lstStyle/>
                    <a:p>
                      <a:pPr>
                        <a:buNone/>
                      </a:pPr>
                      <a:r>
                        <a:rPr lang="en-US" sz="2700"/>
                        <a:t>Map the value v to key k in d</a:t>
                      </a:r>
                    </a:p>
                    <a:p>
                      <a:pPr>
                        <a:buNone/>
                      </a:pPr>
                      <a:r>
                        <a:rPr lang="en-US" sz="2700"/>
                        <a:t>(replace d[k] if present)</a:t>
                      </a:r>
                    </a:p>
                  </a:txBody>
                  <a:tcPr/>
                </a:tc>
                <a:extLst>
                  <a:ext uri="{0D108BD9-81ED-4DB2-BD59-A6C34878D82A}">
                    <a16:rowId xmlns:a16="http://schemas.microsoft.com/office/drawing/2014/main" val="10007"/>
                  </a:ext>
                </a:extLst>
              </a:tr>
              <a:tr h="381000">
                <a:tc>
                  <a:txBody>
                    <a:bodyPr/>
                    <a:lstStyle/>
                    <a:p>
                      <a:pPr>
                        <a:buNone/>
                      </a:pPr>
                      <a:r>
                        <a:rPr lang="en-US" sz="2700"/>
                        <a:t>del d[k]</a:t>
                      </a:r>
                    </a:p>
                  </a:txBody>
                  <a:tcPr/>
                </a:tc>
                <a:tc>
                  <a:txBody>
                    <a:bodyPr/>
                    <a:lstStyle/>
                    <a:p>
                      <a:pPr>
                        <a:buNone/>
                      </a:pPr>
                      <a:r>
                        <a:rPr lang="en-US" sz="2700"/>
                        <a:t>Remove key k (and associated value) from d</a:t>
                      </a:r>
                    </a:p>
                  </a:txBody>
                  <a:tcPr/>
                </a:tc>
                <a:extLst>
                  <a:ext uri="{0D108BD9-81ED-4DB2-BD59-A6C34878D82A}">
                    <a16:rowId xmlns:a16="http://schemas.microsoft.com/office/drawing/2014/main" val="10008"/>
                  </a:ext>
                </a:extLst>
              </a:tr>
              <a:tr h="381000">
                <a:tc>
                  <a:txBody>
                    <a:bodyPr/>
                    <a:lstStyle/>
                    <a:p>
                      <a:pPr>
                        <a:buNone/>
                      </a:pPr>
                      <a:r>
                        <a:rPr lang="en-US" sz="2700"/>
                        <a:t>for k in d</a:t>
                      </a:r>
                    </a:p>
                  </a:txBody>
                  <a:tcPr/>
                </a:tc>
                <a:tc>
                  <a:txBody>
                    <a:bodyPr/>
                    <a:lstStyle/>
                    <a:p>
                      <a:pPr>
                        <a:buNone/>
                      </a:pPr>
                      <a:r>
                        <a:rPr lang="en-US" sz="2700"/>
                        <a:t>Iterate over the keys in d</a:t>
                      </a:r>
                    </a:p>
                  </a:txBody>
                  <a:tcPr/>
                </a:tc>
                <a:extLst>
                  <a:ext uri="{0D108BD9-81ED-4DB2-BD59-A6C34878D82A}">
                    <a16:rowId xmlns:a16="http://schemas.microsoft.com/office/drawing/2014/main" val="10009"/>
                  </a:ext>
                </a:extLst>
              </a:tr>
            </a:tbl>
          </a:graphicData>
        </a:graphic>
      </p:graphicFrame>
      <p:sp>
        <p:nvSpPr>
          <p:cNvPr id="4" name="Date Placeholder 3"/>
          <p:cNvSpPr>
            <a:spLocks noGrp="1"/>
          </p:cNvSpPr>
          <p:nvPr>
            <p:ph type="dt" sz="half" idx="10"/>
          </p:nvPr>
        </p:nvSpPr>
        <p:spPr/>
        <p:txBody>
          <a:bodyPr/>
          <a:lstStyle/>
          <a:p>
            <a:fld id="{90ADC06F-C5E3-440F-ADCC-F9314F078BE0}" type="datetime7">
              <a:rPr lang="en-US" smtClean="0"/>
              <a:t>Dec-23</a:t>
            </a:fld>
            <a:endParaRPr lang="hi-IN" dirty="0"/>
          </a:p>
        </p:txBody>
      </p:sp>
      <p:sp>
        <p:nvSpPr>
          <p:cNvPr id="6" name="Footer Placeholder 5"/>
          <p:cNvSpPr>
            <a:spLocks noGrp="1"/>
          </p:cNvSpPr>
          <p:nvPr>
            <p:ph type="ftr" sz="quarter" idx="11"/>
          </p:nvPr>
        </p:nvSpPr>
        <p:spPr/>
        <p:txBody>
          <a:bodyPr/>
          <a:lstStyle/>
          <a:p>
            <a:r>
              <a:rPr lang="en-US" dirty="0"/>
              <a:t>Programming</a:t>
            </a:r>
            <a:endParaRPr lang="hi-IN" dirty="0"/>
          </a:p>
        </p:txBody>
      </p:sp>
      <p:sp>
        <p:nvSpPr>
          <p:cNvPr id="5" name="Slide Number Placeholder 4"/>
          <p:cNvSpPr>
            <a:spLocks noGrp="1"/>
          </p:cNvSpPr>
          <p:nvPr>
            <p:ph type="sldNum" sz="quarter" idx="12"/>
          </p:nvPr>
        </p:nvSpPr>
        <p:spPr/>
        <p:txBody>
          <a:bodyPr/>
          <a:lstStyle/>
          <a:p>
            <a:fld id="{65DBF2DD-4017-400A-B431-6CDAD3069103}" type="slidenum">
              <a:rPr lang="hi-IN" smtClean="0"/>
              <a:t>90</a:t>
            </a:fld>
            <a:endParaRPr lang="hi-IN"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59373"/>
            <a:ext cx="8229600" cy="1143000"/>
          </a:xfrm>
        </p:spPr>
        <p:txBody>
          <a:bodyPr/>
          <a:lstStyle/>
          <a:p>
            <a:r>
              <a:rPr lang="en-US"/>
              <a:t>Operations on Dictionaries</a:t>
            </a:r>
          </a:p>
        </p:txBody>
      </p:sp>
      <p:pic>
        <p:nvPicPr>
          <p:cNvPr id="3" name="Content Placeholder 2"/>
          <p:cNvPicPr>
            <a:picLocks noGrp="1" noChangeAspect="1"/>
          </p:cNvPicPr>
          <p:nvPr>
            <p:ph idx="1"/>
          </p:nvPr>
        </p:nvPicPr>
        <p:blipFill>
          <a:blip r:embed="rId2"/>
          <a:stretch>
            <a:fillRect/>
          </a:stretch>
        </p:blipFill>
        <p:spPr>
          <a:xfrm>
            <a:off x="171450" y="1344930"/>
            <a:ext cx="8734425" cy="4998720"/>
          </a:xfrm>
          <a:prstGeom prst="rect">
            <a:avLst/>
          </a:prstGeom>
        </p:spPr>
      </p:pic>
      <p:sp>
        <p:nvSpPr>
          <p:cNvPr id="4" name="Date Placeholder 3"/>
          <p:cNvSpPr>
            <a:spLocks noGrp="1"/>
          </p:cNvSpPr>
          <p:nvPr>
            <p:ph type="dt" sz="half" idx="10"/>
          </p:nvPr>
        </p:nvSpPr>
        <p:spPr/>
        <p:txBody>
          <a:bodyPr/>
          <a:lstStyle/>
          <a:p>
            <a:fld id="{90ADC06F-C5E3-440F-ADCC-F9314F078BE0}" type="datetime7">
              <a:rPr lang="en-US" smtClean="0"/>
              <a:t>Dec-23</a:t>
            </a:fld>
            <a:endParaRPr lang="hi-IN" dirty="0"/>
          </a:p>
        </p:txBody>
      </p:sp>
      <p:sp>
        <p:nvSpPr>
          <p:cNvPr id="6" name="Footer Placeholder 5"/>
          <p:cNvSpPr>
            <a:spLocks noGrp="1"/>
          </p:cNvSpPr>
          <p:nvPr>
            <p:ph type="ftr" sz="quarter" idx="11"/>
          </p:nvPr>
        </p:nvSpPr>
        <p:spPr/>
        <p:txBody>
          <a:bodyPr/>
          <a:lstStyle/>
          <a:p>
            <a:r>
              <a:rPr lang="en-US" dirty="0"/>
              <a:t>Programming</a:t>
            </a:r>
            <a:endParaRPr lang="hi-IN" dirty="0"/>
          </a:p>
        </p:txBody>
      </p:sp>
      <p:sp>
        <p:nvSpPr>
          <p:cNvPr id="5" name="Slide Number Placeholder 4"/>
          <p:cNvSpPr>
            <a:spLocks noGrp="1"/>
          </p:cNvSpPr>
          <p:nvPr>
            <p:ph type="sldNum" sz="quarter" idx="12"/>
          </p:nvPr>
        </p:nvSpPr>
        <p:spPr/>
        <p:txBody>
          <a:bodyPr/>
          <a:lstStyle/>
          <a:p>
            <a:fld id="{65DBF2DD-4017-400A-B431-6CDAD3069103}" type="slidenum">
              <a:rPr lang="hi-IN" smtClean="0"/>
              <a:t>91</a:t>
            </a:fld>
            <a:endParaRPr lang="hi-IN" dirty="0"/>
          </a:p>
        </p:txBody>
      </p:sp>
      <p:sp>
        <p:nvSpPr>
          <p:cNvPr id="8" name="Rectangle 7"/>
          <p:cNvSpPr/>
          <p:nvPr/>
        </p:nvSpPr>
        <p:spPr>
          <a:xfrm>
            <a:off x="107504" y="1988840"/>
            <a:ext cx="874846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30633" y="4399919"/>
            <a:ext cx="8748464" cy="9732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7504" y="5373215"/>
            <a:ext cx="8748464" cy="432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30633" y="5733256"/>
            <a:ext cx="874846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44016" y="2564904"/>
            <a:ext cx="8748464" cy="1835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59373"/>
            <a:ext cx="8229600" cy="1143000"/>
          </a:xfrm>
        </p:spPr>
        <p:txBody>
          <a:bodyPr/>
          <a:lstStyle/>
          <a:p>
            <a:r>
              <a:rPr lang="en-US"/>
              <a:t>Operations on Dictionaries</a:t>
            </a:r>
          </a:p>
        </p:txBody>
      </p:sp>
      <p:pic>
        <p:nvPicPr>
          <p:cNvPr id="8" name="Content Placeholder 7"/>
          <p:cNvPicPr>
            <a:picLocks noGrp="1" noChangeAspect="1"/>
          </p:cNvPicPr>
          <p:nvPr>
            <p:ph idx="1"/>
          </p:nvPr>
        </p:nvPicPr>
        <p:blipFill>
          <a:blip r:embed="rId2"/>
          <a:stretch>
            <a:fillRect/>
          </a:stretch>
        </p:blipFill>
        <p:spPr>
          <a:xfrm>
            <a:off x="179070" y="1196340"/>
            <a:ext cx="8924290" cy="2233930"/>
          </a:xfrm>
          <a:prstGeom prst="rect">
            <a:avLst/>
          </a:prstGeom>
          <a:solidFill>
            <a:schemeClr val="bg1"/>
          </a:solidFill>
          <a:ln>
            <a:noFill/>
          </a:ln>
        </p:spPr>
      </p:pic>
      <p:sp>
        <p:nvSpPr>
          <p:cNvPr id="4" name="Date Placeholder 3"/>
          <p:cNvSpPr>
            <a:spLocks noGrp="1"/>
          </p:cNvSpPr>
          <p:nvPr>
            <p:ph type="dt" sz="half" idx="10"/>
          </p:nvPr>
        </p:nvSpPr>
        <p:spPr/>
        <p:txBody>
          <a:bodyPr/>
          <a:lstStyle/>
          <a:p>
            <a:fld id="{90ADC06F-C5E3-440F-ADCC-F9314F078BE0}" type="datetime7">
              <a:rPr lang="en-US" smtClean="0"/>
              <a:t>Dec-23</a:t>
            </a:fld>
            <a:endParaRPr lang="hi-IN" dirty="0"/>
          </a:p>
        </p:txBody>
      </p:sp>
      <p:sp>
        <p:nvSpPr>
          <p:cNvPr id="6" name="Footer Placeholder 5"/>
          <p:cNvSpPr>
            <a:spLocks noGrp="1"/>
          </p:cNvSpPr>
          <p:nvPr>
            <p:ph type="ftr" sz="quarter" idx="11"/>
          </p:nvPr>
        </p:nvSpPr>
        <p:spPr/>
        <p:txBody>
          <a:bodyPr/>
          <a:lstStyle/>
          <a:p>
            <a:r>
              <a:rPr lang="en-US" dirty="0"/>
              <a:t>Programming</a:t>
            </a:r>
            <a:endParaRPr lang="hi-IN" dirty="0"/>
          </a:p>
        </p:txBody>
      </p:sp>
      <p:sp>
        <p:nvSpPr>
          <p:cNvPr id="5" name="Slide Number Placeholder 4"/>
          <p:cNvSpPr>
            <a:spLocks noGrp="1"/>
          </p:cNvSpPr>
          <p:nvPr>
            <p:ph type="sldNum" sz="quarter" idx="12"/>
          </p:nvPr>
        </p:nvSpPr>
        <p:spPr/>
        <p:txBody>
          <a:bodyPr/>
          <a:lstStyle/>
          <a:p>
            <a:fld id="{65DBF2DD-4017-400A-B431-6CDAD3069103}" type="slidenum">
              <a:rPr lang="hi-IN" smtClean="0"/>
              <a:t>92</a:t>
            </a:fld>
            <a:endParaRPr lang="hi-IN" dirty="0"/>
          </a:p>
        </p:txBody>
      </p:sp>
      <p:pic>
        <p:nvPicPr>
          <p:cNvPr id="9" name="Picture 8"/>
          <p:cNvPicPr>
            <a:picLocks noChangeAspect="1"/>
          </p:cNvPicPr>
          <p:nvPr/>
        </p:nvPicPr>
        <p:blipFill>
          <a:blip r:embed="rId3"/>
          <a:stretch>
            <a:fillRect/>
          </a:stretch>
        </p:blipFill>
        <p:spPr>
          <a:xfrm>
            <a:off x="252095" y="3429635"/>
            <a:ext cx="8527415" cy="2479675"/>
          </a:xfrm>
          <a:prstGeom prst="rect">
            <a:avLst/>
          </a:prstGeom>
          <a:solidFill>
            <a:schemeClr val="bg1"/>
          </a:solidFill>
          <a:ln>
            <a:noFill/>
          </a:ln>
        </p:spPr>
      </p:pic>
      <p:sp>
        <p:nvSpPr>
          <p:cNvPr id="10" name="Rectangle 9"/>
          <p:cNvSpPr/>
          <p:nvPr/>
        </p:nvSpPr>
        <p:spPr>
          <a:xfrm>
            <a:off x="216024" y="1196752"/>
            <a:ext cx="874846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16024" y="1790684"/>
            <a:ext cx="8748464" cy="990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16024" y="2852936"/>
            <a:ext cx="874846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16024" y="3429635"/>
            <a:ext cx="874846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25099" y="4070602"/>
            <a:ext cx="874846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05439" y="4669472"/>
            <a:ext cx="8748464" cy="13518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59373"/>
            <a:ext cx="8229600" cy="1143000"/>
          </a:xfrm>
        </p:spPr>
        <p:txBody>
          <a:bodyPr/>
          <a:lstStyle/>
          <a:p>
            <a:r>
              <a:rPr lang="en-US"/>
              <a:t>Operations on Dictionaries</a:t>
            </a:r>
          </a:p>
        </p:txBody>
      </p:sp>
      <p:pic>
        <p:nvPicPr>
          <p:cNvPr id="3" name="Content Placeholder 2"/>
          <p:cNvPicPr>
            <a:picLocks noGrp="1" noChangeAspect="1"/>
          </p:cNvPicPr>
          <p:nvPr>
            <p:ph idx="1"/>
          </p:nvPr>
        </p:nvPicPr>
        <p:blipFill>
          <a:blip r:embed="rId2"/>
          <a:stretch>
            <a:fillRect/>
          </a:stretch>
        </p:blipFill>
        <p:spPr>
          <a:xfrm>
            <a:off x="179705" y="1125220"/>
            <a:ext cx="8710295" cy="1540510"/>
          </a:xfrm>
          <a:prstGeom prst="rect">
            <a:avLst/>
          </a:prstGeom>
          <a:solidFill>
            <a:schemeClr val="bg1"/>
          </a:solidFill>
          <a:ln>
            <a:noFill/>
          </a:ln>
        </p:spPr>
      </p:pic>
      <p:sp>
        <p:nvSpPr>
          <p:cNvPr id="4" name="Date Placeholder 3"/>
          <p:cNvSpPr>
            <a:spLocks noGrp="1"/>
          </p:cNvSpPr>
          <p:nvPr>
            <p:ph type="dt" sz="half" idx="10"/>
          </p:nvPr>
        </p:nvSpPr>
        <p:spPr/>
        <p:txBody>
          <a:bodyPr/>
          <a:lstStyle/>
          <a:p>
            <a:fld id="{90ADC06F-C5E3-440F-ADCC-F9314F078BE0}" type="datetime7">
              <a:rPr lang="en-US" smtClean="0"/>
              <a:t>Dec-23</a:t>
            </a:fld>
            <a:endParaRPr lang="hi-IN" dirty="0"/>
          </a:p>
        </p:txBody>
      </p:sp>
      <p:sp>
        <p:nvSpPr>
          <p:cNvPr id="6" name="Footer Placeholder 5"/>
          <p:cNvSpPr>
            <a:spLocks noGrp="1"/>
          </p:cNvSpPr>
          <p:nvPr>
            <p:ph type="ftr" sz="quarter" idx="11"/>
          </p:nvPr>
        </p:nvSpPr>
        <p:spPr/>
        <p:txBody>
          <a:bodyPr/>
          <a:lstStyle/>
          <a:p>
            <a:r>
              <a:rPr lang="en-US" dirty="0"/>
              <a:t>Programming</a:t>
            </a:r>
            <a:endParaRPr lang="hi-IN" dirty="0"/>
          </a:p>
        </p:txBody>
      </p:sp>
      <p:sp>
        <p:nvSpPr>
          <p:cNvPr id="5" name="Slide Number Placeholder 4"/>
          <p:cNvSpPr>
            <a:spLocks noGrp="1"/>
          </p:cNvSpPr>
          <p:nvPr>
            <p:ph type="sldNum" sz="quarter" idx="12"/>
          </p:nvPr>
        </p:nvSpPr>
        <p:spPr/>
        <p:txBody>
          <a:bodyPr/>
          <a:lstStyle/>
          <a:p>
            <a:fld id="{65DBF2DD-4017-400A-B431-6CDAD3069103}" type="slidenum">
              <a:rPr lang="hi-IN" smtClean="0"/>
              <a:t>93</a:t>
            </a:fld>
            <a:endParaRPr lang="hi-IN" dirty="0"/>
          </a:p>
        </p:txBody>
      </p:sp>
      <p:grpSp>
        <p:nvGrpSpPr>
          <p:cNvPr id="13" name="Group 12"/>
          <p:cNvGrpSpPr/>
          <p:nvPr/>
        </p:nvGrpSpPr>
        <p:grpSpPr>
          <a:xfrm>
            <a:off x="222885" y="3093720"/>
            <a:ext cx="8623935" cy="2874010"/>
            <a:chOff x="351" y="4420"/>
            <a:chExt cx="13581" cy="4526"/>
          </a:xfrm>
          <a:solidFill>
            <a:schemeClr val="bg1"/>
          </a:solidFill>
        </p:grpSpPr>
        <p:pic>
          <p:nvPicPr>
            <p:cNvPr id="10" name="Picture 9"/>
            <p:cNvPicPr>
              <a:picLocks noChangeAspect="1"/>
            </p:cNvPicPr>
            <p:nvPr/>
          </p:nvPicPr>
          <p:blipFill>
            <a:blip r:embed="rId3"/>
            <a:stretch>
              <a:fillRect/>
            </a:stretch>
          </p:blipFill>
          <p:spPr>
            <a:xfrm>
              <a:off x="351" y="4420"/>
              <a:ext cx="11501" cy="4527"/>
            </a:xfrm>
            <a:prstGeom prst="rect">
              <a:avLst/>
            </a:prstGeom>
            <a:grpFill/>
            <a:ln>
              <a:noFill/>
            </a:ln>
          </p:spPr>
        </p:pic>
        <p:sp>
          <p:nvSpPr>
            <p:cNvPr id="11" name="Text Box 10"/>
            <p:cNvSpPr txBox="1"/>
            <p:nvPr/>
          </p:nvSpPr>
          <p:spPr>
            <a:xfrm>
              <a:off x="396" y="6307"/>
              <a:ext cx="13536" cy="720"/>
            </a:xfrm>
            <a:prstGeom prst="rect">
              <a:avLst/>
            </a:prstGeom>
            <a:grpFill/>
            <a:ln>
              <a:noFill/>
            </a:ln>
          </p:spPr>
          <p:txBody>
            <a:bodyPr wrap="none" rtlCol="0">
              <a:spAutoFit/>
            </a:bodyPr>
            <a:lstStyle/>
            <a:p>
              <a:r>
                <a:rPr lang="en-US" sz="2400" b="1">
                  <a:solidFill>
                    <a:srgbClr val="FF0000"/>
                  </a:solidFill>
                  <a:latin typeface="Courier New" panose="02070309020205020404" pitchFamily="49" charset="0"/>
                </a:rPr>
                <a:t># Remember: for ... in iterates over keys only</a:t>
              </a:r>
            </a:p>
          </p:txBody>
        </p:sp>
        <p:sp>
          <p:nvSpPr>
            <p:cNvPr id="12" name="Text Box 11"/>
            <p:cNvSpPr txBox="1"/>
            <p:nvPr/>
          </p:nvSpPr>
          <p:spPr>
            <a:xfrm>
              <a:off x="6633" y="7101"/>
              <a:ext cx="6912" cy="720"/>
            </a:xfrm>
            <a:prstGeom prst="rect">
              <a:avLst/>
            </a:prstGeom>
            <a:grpFill/>
            <a:ln>
              <a:noFill/>
            </a:ln>
          </p:spPr>
          <p:txBody>
            <a:bodyPr wrap="none" rtlCol="0">
              <a:spAutoFit/>
            </a:bodyPr>
            <a:lstStyle/>
            <a:p>
              <a:r>
                <a:rPr lang="en-US" sz="2400" b="1">
                  <a:solidFill>
                    <a:srgbClr val="FF0000"/>
                  </a:solidFill>
                  <a:latin typeface="Courier New" panose="02070309020205020404" pitchFamily="49" charset="0"/>
                </a:rPr>
                <a:t># Sort values in a list</a:t>
              </a:r>
            </a:p>
          </p:txBody>
        </p:sp>
      </p:grpSp>
      <p:sp>
        <p:nvSpPr>
          <p:cNvPr id="14" name="Rectangle 13"/>
          <p:cNvSpPr/>
          <p:nvPr/>
        </p:nvSpPr>
        <p:spPr>
          <a:xfrm>
            <a:off x="98356" y="1090820"/>
            <a:ext cx="8748464"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8356" y="1666884"/>
            <a:ext cx="8748464" cy="1042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22885" y="2996951"/>
            <a:ext cx="8748464" cy="1752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4908" y="4796154"/>
            <a:ext cx="8748464" cy="1369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6"/>
                                        </p:tgtEl>
                                      </p:cBhvr>
                                    </p:animEffect>
                                    <p:set>
                                      <p:cBhvr>
                                        <p:cTn id="17" dur="1" fill="hold">
                                          <p:stCondLst>
                                            <p:cond delay="499"/>
                                          </p:stCondLst>
                                        </p:cTn>
                                        <p:tgtEl>
                                          <p:spTgt spid="1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Dictionary Construction</a:t>
            </a:r>
          </a:p>
        </p:txBody>
      </p:sp>
      <p:sp>
        <p:nvSpPr>
          <p:cNvPr id="8" name="Content Placeholder 7"/>
          <p:cNvSpPr>
            <a:spLocks noGrp="1"/>
          </p:cNvSpPr>
          <p:nvPr>
            <p:ph idx="1"/>
          </p:nvPr>
        </p:nvSpPr>
        <p:spPr/>
        <p:txBody>
          <a:bodyPr/>
          <a:lstStyle/>
          <a:p>
            <a:r>
              <a:rPr lang="en-US" dirty="0"/>
              <a:t>The </a:t>
            </a:r>
            <a:r>
              <a:rPr lang="en-US" dirty="0" err="1">
                <a:solidFill>
                  <a:srgbClr val="FF0000"/>
                </a:solidFill>
              </a:rPr>
              <a:t>dict</a:t>
            </a:r>
            <a:r>
              <a:rPr lang="en-US" dirty="0"/>
              <a:t> constructor: builds dictionaries directly from </a:t>
            </a:r>
            <a:r>
              <a:rPr lang="en-US" i="1" dirty="0"/>
              <a:t>sequences of key-value pairs</a:t>
            </a:r>
          </a:p>
          <a:p>
            <a:endParaRPr lang="en-US" dirty="0"/>
          </a:p>
          <a:p>
            <a:endParaRPr lang="en-US" dirty="0"/>
          </a:p>
          <a:p>
            <a:endParaRPr lang="en-US" dirty="0"/>
          </a:p>
        </p:txBody>
      </p:sp>
      <p:sp>
        <p:nvSpPr>
          <p:cNvPr id="4" name="Date Placeholder 3"/>
          <p:cNvSpPr>
            <a:spLocks noGrp="1"/>
          </p:cNvSpPr>
          <p:nvPr>
            <p:ph type="dt" sz="half" idx="10"/>
          </p:nvPr>
        </p:nvSpPr>
        <p:spPr/>
        <p:txBody>
          <a:bodyPr/>
          <a:lstStyle/>
          <a:p>
            <a:fld id="{90ADC06F-C5E3-440F-ADCC-F9314F078BE0}" type="datetime7">
              <a:rPr lang="en-US" smtClean="0"/>
              <a:t>Dec-23</a:t>
            </a:fld>
            <a:endParaRPr lang="hi-IN" dirty="0"/>
          </a:p>
        </p:txBody>
      </p:sp>
      <p:sp>
        <p:nvSpPr>
          <p:cNvPr id="6" name="Footer Placeholder 5"/>
          <p:cNvSpPr>
            <a:spLocks noGrp="1"/>
          </p:cNvSpPr>
          <p:nvPr>
            <p:ph type="ftr" sz="quarter" idx="11"/>
          </p:nvPr>
        </p:nvSpPr>
        <p:spPr/>
        <p:txBody>
          <a:bodyPr/>
          <a:lstStyle/>
          <a:p>
            <a:r>
              <a:rPr lang="en-US" dirty="0"/>
              <a:t>Esc101, Strings</a:t>
            </a:r>
            <a:endParaRPr lang="hi-IN" dirty="0"/>
          </a:p>
        </p:txBody>
      </p:sp>
      <p:sp>
        <p:nvSpPr>
          <p:cNvPr id="5" name="Slide Number Placeholder 4"/>
          <p:cNvSpPr>
            <a:spLocks noGrp="1"/>
          </p:cNvSpPr>
          <p:nvPr>
            <p:ph type="sldNum" sz="quarter" idx="12"/>
          </p:nvPr>
        </p:nvSpPr>
        <p:spPr/>
        <p:txBody>
          <a:bodyPr/>
          <a:lstStyle/>
          <a:p>
            <a:fld id="{65DBF2DD-4017-400A-B431-6CDAD3069103}" type="slidenum">
              <a:rPr lang="hi-IN" smtClean="0"/>
              <a:t>94</a:t>
            </a:fld>
            <a:endParaRPr lang="hi-IN" dirty="0"/>
          </a:p>
        </p:txBody>
      </p:sp>
      <p:pic>
        <p:nvPicPr>
          <p:cNvPr id="9" name="Picture 8"/>
          <p:cNvPicPr>
            <a:picLocks noChangeAspect="1"/>
          </p:cNvPicPr>
          <p:nvPr/>
        </p:nvPicPr>
        <p:blipFill>
          <a:blip r:embed="rId2"/>
          <a:stretch>
            <a:fillRect/>
          </a:stretch>
        </p:blipFill>
        <p:spPr>
          <a:xfrm>
            <a:off x="251460" y="2781300"/>
            <a:ext cx="8561705" cy="1476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latin typeface="+mj-lt"/>
              </a:rPr>
              <a:t>Programming with Python</a:t>
            </a:r>
          </a:p>
        </p:txBody>
      </p:sp>
      <p:sp>
        <p:nvSpPr>
          <p:cNvPr id="5" name="Subtitle 4"/>
          <p:cNvSpPr>
            <a:spLocks noGrp="1"/>
          </p:cNvSpPr>
          <p:nvPr>
            <p:ph type="subTitle" idx="1"/>
          </p:nvPr>
        </p:nvSpPr>
        <p:spPr>
          <a:xfrm>
            <a:off x="990600" y="3310255"/>
            <a:ext cx="6774180" cy="1752600"/>
          </a:xfrm>
        </p:spPr>
        <p:txBody>
          <a:bodyPr/>
          <a:lstStyle/>
          <a:p>
            <a:r>
              <a:rPr lang="en-US" dirty="0">
                <a:latin typeface="+mj-lt"/>
              </a:rPr>
              <a:t>File I/O</a:t>
            </a:r>
          </a:p>
        </p:txBody>
      </p:sp>
      <p:sp>
        <p:nvSpPr>
          <p:cNvPr id="4" name="Date Placeholder 3"/>
          <p:cNvSpPr>
            <a:spLocks noGrp="1"/>
          </p:cNvSpPr>
          <p:nvPr>
            <p:ph type="dt" sz="quarter" idx="10"/>
          </p:nvPr>
        </p:nvSpPr>
        <p:spPr/>
        <p:txBody>
          <a:bodyPr/>
          <a:lstStyle/>
          <a:p>
            <a:pPr>
              <a:defRPr/>
            </a:pPr>
            <a:fld id="{B04CA1DD-6649-4DD2-9A3A-4FA752081B33}" type="datetime7">
              <a:rPr lang="en-US" smtClean="0"/>
              <a:t>Dec-23</a:t>
            </a:fld>
            <a:endParaRPr lang="en-US" dirty="0"/>
          </a:p>
        </p:txBody>
      </p:sp>
      <p:sp>
        <p:nvSpPr>
          <p:cNvPr id="8" name="Slide Number Placeholder 7"/>
          <p:cNvSpPr>
            <a:spLocks noGrp="1"/>
          </p:cNvSpPr>
          <p:nvPr>
            <p:ph type="sldNum" sz="quarter" idx="11"/>
          </p:nvPr>
        </p:nvSpPr>
        <p:spPr/>
        <p:txBody>
          <a:bodyPr/>
          <a:lstStyle/>
          <a:p>
            <a:pPr>
              <a:defRPr/>
            </a:pPr>
            <a:fld id="{E106E5FE-2B70-4D48-BE0C-1D2745C5F17A}" type="slidenum">
              <a:rPr lang="en-US" smtClean="0"/>
              <a:t>95</a:t>
            </a:fld>
            <a:endParaRPr lang="en-US" dirty="0"/>
          </a:p>
        </p:txBody>
      </p:sp>
      <p:sp>
        <p:nvSpPr>
          <p:cNvPr id="7" name="Footer Placeholder 6"/>
          <p:cNvSpPr>
            <a:spLocks noGrp="1"/>
          </p:cNvSpPr>
          <p:nvPr>
            <p:ph type="ftr" sz="quarter" idx="12"/>
          </p:nvPr>
        </p:nvSpPr>
        <p:spPr/>
        <p:txBody>
          <a:bodyPr/>
          <a:lstStyle/>
          <a:p>
            <a:pPr>
              <a:defRPr/>
            </a:pPr>
            <a:r>
              <a:rPr lang="en-US"/>
              <a:t>Programming</a:t>
            </a: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File I/O</a:t>
            </a:r>
          </a:p>
        </p:txBody>
      </p:sp>
      <p:sp>
        <p:nvSpPr>
          <p:cNvPr id="8" name="Content Placeholder 7"/>
          <p:cNvSpPr>
            <a:spLocks noGrp="1"/>
          </p:cNvSpPr>
          <p:nvPr>
            <p:ph idx="1"/>
          </p:nvPr>
        </p:nvSpPr>
        <p:spPr/>
        <p:txBody>
          <a:bodyPr/>
          <a:lstStyle/>
          <a:p>
            <a:r>
              <a:rPr lang="en-US" dirty="0"/>
              <a:t>Files are persistent storage</a:t>
            </a:r>
          </a:p>
          <a:p>
            <a:r>
              <a:rPr lang="en-US" dirty="0"/>
              <a:t>Allow data to be stored beyond program lifetime</a:t>
            </a:r>
          </a:p>
          <a:p>
            <a:r>
              <a:rPr lang="en-US" dirty="0"/>
              <a:t>The basic operations on files are</a:t>
            </a:r>
          </a:p>
          <a:p>
            <a:pPr lvl="1"/>
            <a:r>
              <a:rPr lang="en-US" dirty="0"/>
              <a:t> open, close, read, write</a:t>
            </a:r>
          </a:p>
          <a:p>
            <a:pPr lvl="0"/>
            <a:r>
              <a:rPr lang="en-US" dirty="0">
                <a:solidFill>
                  <a:schemeClr val="tx2"/>
                </a:solidFill>
              </a:rPr>
              <a:t>Python treat files as sequence of lines</a:t>
            </a:r>
          </a:p>
          <a:p>
            <a:pPr lvl="1"/>
            <a:r>
              <a:rPr lang="en-US" dirty="0">
                <a:solidFill>
                  <a:schemeClr val="tx2"/>
                </a:solidFill>
              </a:rPr>
              <a:t>sequence operations work for the data read from files</a:t>
            </a:r>
          </a:p>
        </p:txBody>
      </p:sp>
      <p:sp>
        <p:nvSpPr>
          <p:cNvPr id="4" name="Date Placeholder 3"/>
          <p:cNvSpPr>
            <a:spLocks noGrp="1"/>
          </p:cNvSpPr>
          <p:nvPr>
            <p:ph type="dt" sz="half" idx="10"/>
          </p:nvPr>
        </p:nvSpPr>
        <p:spPr/>
        <p:txBody>
          <a:bodyPr/>
          <a:lstStyle/>
          <a:p>
            <a:fld id="{EE55404B-6494-4867-8200-570EC2E72DF0}" type="datetime7">
              <a:rPr lang="en-US" smtClean="0">
                <a:solidFill>
                  <a:srgbClr val="40458C"/>
                </a:solidFill>
              </a:rPr>
              <a:t>Dec-23</a:t>
            </a:fld>
            <a:endParaRPr lang="hi-IN">
              <a:solidFill>
                <a:srgbClr val="40458C"/>
              </a:solidFill>
            </a:endParaRPr>
          </a:p>
        </p:txBody>
      </p:sp>
      <p:sp>
        <p:nvSpPr>
          <p:cNvPr id="6" name="Footer Placeholder 5"/>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5" name="Slide Number Placeholder 4"/>
          <p:cNvSpPr>
            <a:spLocks noGrp="1"/>
          </p:cNvSpPr>
          <p:nvPr>
            <p:ph type="sldNum" sz="quarter" idx="12"/>
          </p:nvPr>
        </p:nvSpPr>
        <p:spPr>
          <a:xfrm>
            <a:off x="6553200" y="6197600"/>
            <a:ext cx="2133600" cy="365125"/>
          </a:xfrm>
        </p:spPr>
        <p:txBody>
          <a:bodyPr/>
          <a:lstStyle/>
          <a:p>
            <a:fld id="{65DBF2DD-4017-400A-B431-6CDAD3069103}" type="slidenum">
              <a:rPr lang="hi-IN" smtClean="0">
                <a:solidFill>
                  <a:srgbClr val="40458C"/>
                </a:solidFill>
              </a:rPr>
              <a:t>96</a:t>
            </a:fld>
            <a:endParaRPr lang="hi-IN">
              <a:solidFill>
                <a:srgbClr val="40458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fade">
                                      <p:cBhvr>
                                        <p:cTn id="28"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File I/O: </a:t>
            </a:r>
            <a:r>
              <a:rPr lang="en-US" dirty="0">
                <a:solidFill>
                  <a:srgbClr val="FF0000"/>
                </a:solidFill>
              </a:rPr>
              <a:t>open </a:t>
            </a:r>
            <a:r>
              <a:rPr lang="en-US" dirty="0">
                <a:solidFill>
                  <a:schemeClr val="tx1"/>
                </a:solidFill>
              </a:rPr>
              <a:t>and</a:t>
            </a:r>
            <a:r>
              <a:rPr lang="en-US" dirty="0">
                <a:solidFill>
                  <a:srgbClr val="FF0000"/>
                </a:solidFill>
              </a:rPr>
              <a:t> close</a:t>
            </a:r>
          </a:p>
        </p:txBody>
      </p:sp>
      <p:sp>
        <p:nvSpPr>
          <p:cNvPr id="8" name="Content Placeholder 7"/>
          <p:cNvSpPr>
            <a:spLocks noGrp="1"/>
          </p:cNvSpPr>
          <p:nvPr>
            <p:ph idx="1"/>
          </p:nvPr>
        </p:nvSpPr>
        <p:spPr/>
        <p:txBody>
          <a:bodyPr>
            <a:normAutofit fontScale="92500" lnSpcReduction="10000"/>
          </a:bodyPr>
          <a:lstStyle/>
          <a:p>
            <a:pPr marL="0" indent="0" algn="ctr">
              <a:buNone/>
            </a:pPr>
            <a:r>
              <a:rPr lang="en-US" dirty="0">
                <a:solidFill>
                  <a:srgbClr val="FF0000"/>
                </a:solidFill>
              </a:rPr>
              <a:t>open</a:t>
            </a:r>
            <a:r>
              <a:rPr lang="en-US" dirty="0"/>
              <a:t>(filename, mode)</a:t>
            </a:r>
          </a:p>
          <a:p>
            <a:r>
              <a:rPr lang="en-US" dirty="0"/>
              <a:t>While opening a file, you need to supply</a:t>
            </a:r>
          </a:p>
          <a:p>
            <a:pPr lvl="1"/>
            <a:r>
              <a:rPr lang="en-US" sz="2800" dirty="0"/>
              <a:t>The name of the file, including the path</a:t>
            </a:r>
          </a:p>
          <a:p>
            <a:pPr lvl="1"/>
            <a:r>
              <a:rPr lang="en-US" sz="2800" dirty="0"/>
              <a:t>The mode in which you want to open a file</a:t>
            </a:r>
          </a:p>
          <a:p>
            <a:pPr lvl="1"/>
            <a:r>
              <a:rPr lang="en-US" sz="2800" dirty="0"/>
              <a:t>Common modes are </a:t>
            </a:r>
            <a:r>
              <a:rPr lang="en-US" sz="2800" dirty="0">
                <a:solidFill>
                  <a:srgbClr val="FF0000"/>
                </a:solidFill>
              </a:rPr>
              <a:t>r</a:t>
            </a:r>
            <a:r>
              <a:rPr lang="en-US" sz="2800" dirty="0"/>
              <a:t> (read), </a:t>
            </a:r>
            <a:r>
              <a:rPr lang="en-US" sz="2800" dirty="0">
                <a:solidFill>
                  <a:srgbClr val="FF0000"/>
                </a:solidFill>
              </a:rPr>
              <a:t>w </a:t>
            </a:r>
            <a:r>
              <a:rPr lang="en-US" sz="2800" dirty="0"/>
              <a:t>(write), </a:t>
            </a:r>
            <a:r>
              <a:rPr lang="en-US" sz="2800" dirty="0">
                <a:solidFill>
                  <a:srgbClr val="FF0000"/>
                </a:solidFill>
              </a:rPr>
              <a:t>a </a:t>
            </a:r>
            <a:r>
              <a:rPr lang="en-US" sz="2800" dirty="0"/>
              <a:t>(append)</a:t>
            </a:r>
          </a:p>
          <a:p>
            <a:pPr lvl="0"/>
            <a:r>
              <a:rPr lang="en-US" sz="3200" dirty="0"/>
              <a:t>Mode is optional, defaults to </a:t>
            </a:r>
            <a:r>
              <a:rPr lang="en-US" sz="3200" dirty="0">
                <a:solidFill>
                  <a:srgbClr val="FF0000"/>
                </a:solidFill>
              </a:rPr>
              <a:t>r</a:t>
            </a:r>
          </a:p>
          <a:p>
            <a:pPr lvl="0"/>
            <a:r>
              <a:rPr lang="en-US" sz="3200" dirty="0">
                <a:solidFill>
                  <a:srgbClr val="FF0000"/>
                </a:solidFill>
              </a:rPr>
              <a:t>open</a:t>
            </a:r>
            <a:r>
              <a:rPr lang="en-US" sz="3200" dirty="0"/>
              <a:t>(..) returns a file object</a:t>
            </a:r>
          </a:p>
          <a:p>
            <a:pPr lvl="0"/>
            <a:r>
              <a:rPr lang="en-US" sz="3200" dirty="0">
                <a:solidFill>
                  <a:srgbClr val="FF0000"/>
                </a:solidFill>
              </a:rPr>
              <a:t>close</a:t>
            </a:r>
            <a:r>
              <a:rPr lang="en-US" sz="3200" dirty="0">
                <a:solidFill>
                  <a:schemeClr val="tx1"/>
                </a:solidFill>
              </a:rPr>
              <a:t>()</a:t>
            </a:r>
            <a:r>
              <a:rPr lang="en-US" sz="3200" dirty="0"/>
              <a:t> on the file object closes the file</a:t>
            </a:r>
          </a:p>
          <a:p>
            <a:pPr lvl="1"/>
            <a:r>
              <a:rPr lang="en-US" sz="2800" dirty="0"/>
              <a:t>finishes any buffered operations</a:t>
            </a:r>
          </a:p>
          <a:p>
            <a:pPr lvl="1"/>
            <a:endParaRPr lang="en-US" dirty="0"/>
          </a:p>
        </p:txBody>
      </p:sp>
      <p:sp>
        <p:nvSpPr>
          <p:cNvPr id="4" name="Date Placeholder 3"/>
          <p:cNvSpPr>
            <a:spLocks noGrp="1"/>
          </p:cNvSpPr>
          <p:nvPr>
            <p:ph type="dt" sz="half" idx="10"/>
          </p:nvPr>
        </p:nvSpPr>
        <p:spPr/>
        <p:txBody>
          <a:bodyPr/>
          <a:lstStyle/>
          <a:p>
            <a:fld id="{EE55404B-6494-4867-8200-570EC2E72DF0}" type="datetime7">
              <a:rPr lang="en-US" smtClean="0">
                <a:solidFill>
                  <a:srgbClr val="40458C"/>
                </a:solidFill>
              </a:rPr>
              <a:t>Dec-23</a:t>
            </a:fld>
            <a:endParaRPr lang="hi-IN">
              <a:solidFill>
                <a:srgbClr val="40458C"/>
              </a:solidFill>
            </a:endParaRPr>
          </a:p>
        </p:txBody>
      </p:sp>
      <p:sp>
        <p:nvSpPr>
          <p:cNvPr id="6" name="Footer Placeholder 5"/>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5" name="Slide Number Placeholder 4"/>
          <p:cNvSpPr>
            <a:spLocks noGrp="1"/>
          </p:cNvSpPr>
          <p:nvPr>
            <p:ph type="sldNum" sz="quarter" idx="12"/>
          </p:nvPr>
        </p:nvSpPr>
        <p:spPr>
          <a:xfrm>
            <a:off x="6553200" y="6197600"/>
            <a:ext cx="2133600" cy="365125"/>
          </a:xfrm>
        </p:spPr>
        <p:txBody>
          <a:bodyPr/>
          <a:lstStyle/>
          <a:p>
            <a:fld id="{65DBF2DD-4017-400A-B431-6CDAD3069103}" type="slidenum">
              <a:rPr lang="hi-IN" smtClean="0">
                <a:solidFill>
                  <a:srgbClr val="40458C"/>
                </a:solidFill>
              </a:rPr>
              <a:t>97</a:t>
            </a:fld>
            <a:endParaRPr lang="hi-IN">
              <a:solidFill>
                <a:srgbClr val="40458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xEl>
                                              <p:pRg st="7" end="7"/>
                                            </p:txEl>
                                          </p:spTgt>
                                        </p:tgtEl>
                                        <p:attrNameLst>
                                          <p:attrName>style.visibility</p:attrName>
                                        </p:attrNameLst>
                                      </p:cBhvr>
                                      <p:to>
                                        <p:strVal val="visible"/>
                                      </p:to>
                                    </p:set>
                                    <p:animEffect transition="in" filter="fade">
                                      <p:cBhvr>
                                        <p:cTn id="36" dur="500"/>
                                        <p:tgtEl>
                                          <p:spTgt spid="8">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animEffect transition="in" filter="fade">
                                      <p:cBhvr>
                                        <p:cTn id="39"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File I/O: </a:t>
            </a:r>
            <a:r>
              <a:rPr lang="en-US" dirty="0">
                <a:solidFill>
                  <a:schemeClr val="tx1"/>
                </a:solidFill>
              </a:rPr>
              <a:t>Example</a:t>
            </a:r>
          </a:p>
        </p:txBody>
      </p:sp>
      <p:pic>
        <p:nvPicPr>
          <p:cNvPr id="2" name="Content Placeholder 1"/>
          <p:cNvPicPr>
            <a:picLocks noGrp="1" noChangeAspect="1"/>
          </p:cNvPicPr>
          <p:nvPr>
            <p:ph idx="1"/>
          </p:nvPr>
        </p:nvPicPr>
        <p:blipFill>
          <a:blip r:embed="rId2"/>
          <a:stretch>
            <a:fillRect/>
          </a:stretch>
        </p:blipFill>
        <p:spPr>
          <a:xfrm>
            <a:off x="152400" y="1295400"/>
            <a:ext cx="8819981" cy="2819400"/>
          </a:xfrm>
          <a:prstGeom prst="rect">
            <a:avLst/>
          </a:prstGeom>
        </p:spPr>
      </p:pic>
      <p:sp>
        <p:nvSpPr>
          <p:cNvPr id="4" name="Date Placeholder 3"/>
          <p:cNvSpPr>
            <a:spLocks noGrp="1"/>
          </p:cNvSpPr>
          <p:nvPr>
            <p:ph type="dt" sz="half" idx="10"/>
          </p:nvPr>
        </p:nvSpPr>
        <p:spPr/>
        <p:txBody>
          <a:bodyPr/>
          <a:lstStyle/>
          <a:p>
            <a:fld id="{EE55404B-6494-4867-8200-570EC2E72DF0}" type="datetime7">
              <a:rPr lang="en-US" smtClean="0">
                <a:solidFill>
                  <a:srgbClr val="40458C"/>
                </a:solidFill>
              </a:rPr>
              <a:t>Dec-23</a:t>
            </a:fld>
            <a:endParaRPr lang="hi-IN">
              <a:solidFill>
                <a:srgbClr val="40458C"/>
              </a:solidFill>
            </a:endParaRPr>
          </a:p>
        </p:txBody>
      </p:sp>
      <p:sp>
        <p:nvSpPr>
          <p:cNvPr id="6" name="Footer Placeholder 5"/>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5" name="Slide Number Placeholder 4"/>
          <p:cNvSpPr>
            <a:spLocks noGrp="1"/>
          </p:cNvSpPr>
          <p:nvPr>
            <p:ph type="sldNum" sz="quarter" idx="12"/>
          </p:nvPr>
        </p:nvSpPr>
        <p:spPr>
          <a:xfrm>
            <a:off x="6553200" y="6197600"/>
            <a:ext cx="2133600" cy="365125"/>
          </a:xfrm>
        </p:spPr>
        <p:txBody>
          <a:bodyPr/>
          <a:lstStyle/>
          <a:p>
            <a:fld id="{65DBF2DD-4017-400A-B431-6CDAD3069103}" type="slidenum">
              <a:rPr lang="hi-IN" smtClean="0">
                <a:solidFill>
                  <a:srgbClr val="40458C"/>
                </a:solidFill>
              </a:rPr>
              <a:t>98</a:t>
            </a:fld>
            <a:endParaRPr lang="hi-IN">
              <a:solidFill>
                <a:srgbClr val="40458C"/>
              </a:solidFill>
            </a:endParaRPr>
          </a:p>
        </p:txBody>
      </p:sp>
      <p:sp>
        <p:nvSpPr>
          <p:cNvPr id="9" name="Rectangle 8"/>
          <p:cNvSpPr/>
          <p:nvPr/>
        </p:nvSpPr>
        <p:spPr>
          <a:xfrm>
            <a:off x="990600" y="1752600"/>
            <a:ext cx="7772400" cy="1905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3600" dirty="0"/>
              <a:t>Do some writing </a:t>
            </a:r>
          </a:p>
          <a:p>
            <a:pPr marL="285750" indent="-285750">
              <a:buFont typeface="Arial" panose="020B0604020202020204" pitchFamily="34" charset="0"/>
              <a:buChar char="•"/>
            </a:pPr>
            <a:r>
              <a:rPr lang="en-US" sz="3600" dirty="0"/>
              <a:t>How to do it?</a:t>
            </a:r>
          </a:p>
          <a:p>
            <a:pPr marL="742950" lvl="1" indent="-285750">
              <a:buFont typeface="Arial" panose="020B0604020202020204" pitchFamily="34" charset="0"/>
              <a:buChar char="•"/>
            </a:pPr>
            <a:r>
              <a:rPr lang="en-US" sz="3600" dirty="0"/>
              <a:t>see the next few slides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a:t>File I/O: </a:t>
            </a:r>
            <a:r>
              <a:rPr lang="en-US">
                <a:solidFill>
                  <a:srgbClr val="FF0000"/>
                </a:solidFill>
              </a:rPr>
              <a:t>read</a:t>
            </a:r>
            <a:r>
              <a:rPr lang="en-US"/>
              <a:t>, </a:t>
            </a:r>
            <a:r>
              <a:rPr lang="en-US">
                <a:solidFill>
                  <a:srgbClr val="FF0000"/>
                </a:solidFill>
              </a:rPr>
              <a:t>write </a:t>
            </a:r>
            <a:r>
              <a:rPr lang="en-US"/>
              <a:t>and </a:t>
            </a:r>
            <a:r>
              <a:rPr lang="en-US">
                <a:solidFill>
                  <a:srgbClr val="FF0000"/>
                </a:solidFill>
              </a:rPr>
              <a:t>append</a:t>
            </a:r>
          </a:p>
        </p:txBody>
      </p:sp>
      <p:sp>
        <p:nvSpPr>
          <p:cNvPr id="8" name="Content Placeholder 7"/>
          <p:cNvSpPr>
            <a:spLocks noGrp="1"/>
          </p:cNvSpPr>
          <p:nvPr>
            <p:ph idx="1"/>
          </p:nvPr>
        </p:nvSpPr>
        <p:spPr/>
        <p:txBody>
          <a:bodyPr/>
          <a:lstStyle/>
          <a:p>
            <a:r>
              <a:rPr lang="en-US" dirty="0"/>
              <a:t>Reading from an open file returns the contents of the file</a:t>
            </a:r>
          </a:p>
          <a:p>
            <a:pPr lvl="1"/>
            <a:r>
              <a:rPr lang="en-US" dirty="0"/>
              <a:t>as </a:t>
            </a:r>
            <a:r>
              <a:rPr lang="en-US" b="1" dirty="0">
                <a:solidFill>
                  <a:srgbClr val="FF0000"/>
                </a:solidFill>
              </a:rPr>
              <a:t>sequence</a:t>
            </a:r>
            <a:r>
              <a:rPr lang="en-US" dirty="0"/>
              <a:t> of lines in the program</a:t>
            </a:r>
          </a:p>
          <a:p>
            <a:pPr lvl="0"/>
            <a:r>
              <a:rPr lang="en-US" dirty="0">
                <a:sym typeface="+mn-ea"/>
              </a:rPr>
              <a:t>Writing to a file</a:t>
            </a:r>
            <a:r>
              <a:rPr lang="en-US" dirty="0">
                <a:solidFill>
                  <a:srgbClr val="FF0000"/>
                </a:solidFill>
                <a:sym typeface="+mn-ea"/>
              </a:rPr>
              <a:t> </a:t>
            </a:r>
          </a:p>
          <a:p>
            <a:pPr lvl="1"/>
            <a:r>
              <a:rPr lang="en-US" sz="2800" dirty="0">
                <a:solidFill>
                  <a:srgbClr val="FF0000"/>
                </a:solidFill>
                <a:sym typeface="+mn-ea"/>
              </a:rPr>
              <a:t>IMPORTANT:</a:t>
            </a:r>
            <a:r>
              <a:rPr lang="en-US" sz="2800" dirty="0">
                <a:sym typeface="+mn-ea"/>
              </a:rPr>
              <a:t> If opened with mode </a:t>
            </a:r>
            <a:r>
              <a:rPr lang="en-US" sz="2800" dirty="0">
                <a:solidFill>
                  <a:srgbClr val="FF0000"/>
                </a:solidFill>
                <a:effectLst/>
                <a:sym typeface="+mn-ea"/>
              </a:rPr>
              <a:t>'w'</a:t>
            </a:r>
            <a:r>
              <a:rPr lang="en-US" sz="2800" dirty="0">
                <a:sym typeface="+mn-ea"/>
              </a:rPr>
              <a:t>, </a:t>
            </a:r>
            <a:r>
              <a:rPr lang="en-US" sz="2800" b="1" dirty="0">
                <a:sym typeface="+mn-ea"/>
              </a:rPr>
              <a:t>clears</a:t>
            </a:r>
            <a:r>
              <a:rPr lang="en-US" sz="2800" dirty="0">
                <a:sym typeface="+mn-ea"/>
              </a:rPr>
              <a:t> the existing contents of the file</a:t>
            </a:r>
          </a:p>
          <a:p>
            <a:pPr lvl="1"/>
            <a:r>
              <a:rPr lang="en-US" sz="2800" dirty="0">
                <a:sym typeface="+mn-ea"/>
              </a:rPr>
              <a:t>Use append mode (</a:t>
            </a:r>
            <a:r>
              <a:rPr lang="en-US" sz="2800" dirty="0">
                <a:solidFill>
                  <a:srgbClr val="FF0000"/>
                </a:solidFill>
                <a:sym typeface="+mn-ea"/>
              </a:rPr>
              <a:t>'a'</a:t>
            </a:r>
            <a:r>
              <a:rPr lang="en-US" sz="2800" dirty="0">
                <a:sym typeface="+mn-ea"/>
              </a:rPr>
              <a:t>) to preserve the contents</a:t>
            </a:r>
          </a:p>
          <a:p>
            <a:pPr lvl="1"/>
            <a:r>
              <a:rPr lang="en-US" sz="2800" dirty="0">
                <a:sym typeface="+mn-ea"/>
              </a:rPr>
              <a:t>Writing happens at the end</a:t>
            </a:r>
          </a:p>
          <a:p>
            <a:pPr lvl="1"/>
            <a:endParaRPr lang="en-US" sz="2800" dirty="0">
              <a:sym typeface="+mn-ea"/>
            </a:endParaRPr>
          </a:p>
          <a:p>
            <a:pPr lvl="0"/>
            <a:endParaRPr lang="en-US" dirty="0"/>
          </a:p>
        </p:txBody>
      </p:sp>
      <p:sp>
        <p:nvSpPr>
          <p:cNvPr id="4" name="Date Placeholder 3"/>
          <p:cNvSpPr>
            <a:spLocks noGrp="1"/>
          </p:cNvSpPr>
          <p:nvPr>
            <p:ph type="dt" sz="half" idx="10"/>
          </p:nvPr>
        </p:nvSpPr>
        <p:spPr/>
        <p:txBody>
          <a:bodyPr/>
          <a:lstStyle/>
          <a:p>
            <a:fld id="{EE55404B-6494-4867-8200-570EC2E72DF0}" type="datetime7">
              <a:rPr lang="en-US" smtClean="0">
                <a:solidFill>
                  <a:srgbClr val="40458C"/>
                </a:solidFill>
              </a:rPr>
              <a:t>Dec-23</a:t>
            </a:fld>
            <a:endParaRPr lang="hi-IN">
              <a:solidFill>
                <a:srgbClr val="40458C"/>
              </a:solidFill>
            </a:endParaRPr>
          </a:p>
        </p:txBody>
      </p:sp>
      <p:sp>
        <p:nvSpPr>
          <p:cNvPr id="6" name="Footer Placeholder 5"/>
          <p:cNvSpPr>
            <a:spLocks noGrp="1"/>
          </p:cNvSpPr>
          <p:nvPr>
            <p:ph type="ftr" sz="quarter" idx="11"/>
          </p:nvPr>
        </p:nvSpPr>
        <p:spPr/>
        <p:txBody>
          <a:bodyPr/>
          <a:lstStyle/>
          <a:p>
            <a:r>
              <a:rPr lang="en-US">
                <a:solidFill>
                  <a:srgbClr val="40458C"/>
                </a:solidFill>
              </a:rPr>
              <a:t>Programming</a:t>
            </a:r>
            <a:endParaRPr lang="hi-IN">
              <a:solidFill>
                <a:srgbClr val="40458C"/>
              </a:solidFill>
            </a:endParaRPr>
          </a:p>
        </p:txBody>
      </p:sp>
      <p:sp>
        <p:nvSpPr>
          <p:cNvPr id="5" name="Slide Number Placeholder 4"/>
          <p:cNvSpPr>
            <a:spLocks noGrp="1"/>
          </p:cNvSpPr>
          <p:nvPr>
            <p:ph type="sldNum" sz="quarter" idx="12"/>
          </p:nvPr>
        </p:nvSpPr>
        <p:spPr>
          <a:xfrm>
            <a:off x="6553200" y="6197600"/>
            <a:ext cx="2133600" cy="365125"/>
          </a:xfrm>
        </p:spPr>
        <p:txBody>
          <a:bodyPr/>
          <a:lstStyle/>
          <a:p>
            <a:fld id="{65DBF2DD-4017-400A-B431-6CDAD3069103}" type="slidenum">
              <a:rPr lang="hi-IN" smtClean="0">
                <a:solidFill>
                  <a:srgbClr val="40458C"/>
                </a:solidFill>
              </a:rPr>
              <a:t>99</a:t>
            </a:fld>
            <a:endParaRPr lang="hi-IN">
              <a:solidFill>
                <a:srgbClr val="40458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500"/>
                                        <p:tgtEl>
                                          <p:spTgt spid="8">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Acad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Acads</Template>
  <TotalTime>8</TotalTime>
  <Words>6185</Words>
  <Application>Microsoft Office PowerPoint</Application>
  <PresentationFormat>On-screen Show (4:3)</PresentationFormat>
  <Paragraphs>1511</Paragraphs>
  <Slides>207</Slides>
  <Notes>22</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207</vt:i4>
      </vt:variant>
    </vt:vector>
  </HeadingPairs>
  <TitlesOfParts>
    <vt:vector size="225" baseType="lpstr">
      <vt:lpstr>Arial</vt:lpstr>
      <vt:lpstr>Arial Narrow</vt:lpstr>
      <vt:lpstr>Bodoni MT</vt:lpstr>
      <vt:lpstr>Calibri</vt:lpstr>
      <vt:lpstr>Cambria Math</vt:lpstr>
      <vt:lpstr>Comic Sans MS</vt:lpstr>
      <vt:lpstr>Cooper Black</vt:lpstr>
      <vt:lpstr>Courier New</vt:lpstr>
      <vt:lpstr>inherit</vt:lpstr>
      <vt:lpstr>SketchFlow Print</vt:lpstr>
      <vt:lpstr>Tahoma</vt:lpstr>
      <vt:lpstr>Times New Roman</vt:lpstr>
      <vt:lpstr>var(--ff-lato)</vt:lpstr>
      <vt:lpstr>Verdana</vt:lpstr>
      <vt:lpstr>Wingdings</vt:lpstr>
      <vt:lpstr>Wingdings 2</vt:lpstr>
      <vt:lpstr>Acads</vt:lpstr>
      <vt:lpstr>Office Theme</vt:lpstr>
      <vt:lpstr>A Quick Tour of Python</vt:lpstr>
      <vt:lpstr>Acknowledgements </vt:lpstr>
      <vt:lpstr>PowerPoint Presentation</vt:lpstr>
      <vt:lpstr>PowerPoint Presentation</vt:lpstr>
      <vt:lpstr>Python Shell is Interactive</vt:lpstr>
      <vt:lpstr>Interacting with Python Programs</vt:lpstr>
      <vt:lpstr>input</vt:lpstr>
      <vt:lpstr>Elements of Python</vt:lpstr>
      <vt:lpstr>Types in Python</vt:lpstr>
      <vt:lpstr>Types in Python</vt:lpstr>
      <vt:lpstr>Example of Types</vt:lpstr>
      <vt:lpstr>Type Conversion (Type Cast)</vt:lpstr>
      <vt:lpstr>Type Conversion Examples</vt:lpstr>
      <vt:lpstr>Type Conversion and Input</vt:lpstr>
      <vt:lpstr>Operators</vt:lpstr>
      <vt:lpstr>Variables</vt:lpstr>
      <vt:lpstr>Assignment Statement</vt:lpstr>
      <vt:lpstr>Multiple Assignments</vt:lpstr>
      <vt:lpstr>Programming using Python</vt:lpstr>
      <vt:lpstr>Binary Operations</vt:lpstr>
      <vt:lpstr>The // operator</vt:lpstr>
      <vt:lpstr>The % operator</vt:lpstr>
      <vt:lpstr>Conditional Statements</vt:lpstr>
      <vt:lpstr>if-else statement</vt:lpstr>
      <vt:lpstr>Indentation</vt:lpstr>
      <vt:lpstr>if statement (no else!)</vt:lpstr>
      <vt:lpstr>if-else statement</vt:lpstr>
      <vt:lpstr>Nested if, if-else</vt:lpstr>
      <vt:lpstr>Elif</vt:lpstr>
      <vt:lpstr>Summary of if, if-else </vt:lpstr>
      <vt:lpstr>Class Quiz</vt:lpstr>
      <vt:lpstr>Short-circuit Evaluation</vt:lpstr>
      <vt:lpstr>3 Factors for Expr Evaluation</vt:lpstr>
      <vt:lpstr>PowerPoint Presentation</vt:lpstr>
      <vt:lpstr>Caution about Using Floats</vt:lpstr>
      <vt:lpstr>Caution about Using Floats</vt:lpstr>
      <vt:lpstr>Comparing Floats</vt:lpstr>
      <vt:lpstr>Programming using Python</vt:lpstr>
      <vt:lpstr>Printing Multiplication Table</vt:lpstr>
      <vt:lpstr>Program…</vt:lpstr>
      <vt:lpstr>Printing Multiplication Table</vt:lpstr>
      <vt:lpstr>Printing Multiplication Table</vt:lpstr>
      <vt:lpstr>While Statement</vt:lpstr>
      <vt:lpstr>For Loop</vt:lpstr>
      <vt:lpstr>For loop in Python</vt:lpstr>
      <vt:lpstr>range</vt:lpstr>
      <vt:lpstr>Quiz</vt:lpstr>
      <vt:lpstr>Continue and Update Expr</vt:lpstr>
      <vt:lpstr>Programming using Python</vt:lpstr>
      <vt:lpstr>Parts of a function</vt:lpstr>
      <vt:lpstr>PowerPoint Presentation</vt:lpstr>
      <vt:lpstr>PowerPoint Presentation</vt:lpstr>
      <vt:lpstr>Keyword Arguments</vt:lpstr>
      <vt:lpstr>Keyword Arguments</vt:lpstr>
      <vt:lpstr>Default Values</vt:lpstr>
      <vt:lpstr>Default Values</vt:lpstr>
      <vt:lpstr>Globals</vt:lpstr>
      <vt:lpstr>Globals</vt:lpstr>
      <vt:lpstr>Programming with Python</vt:lpstr>
      <vt:lpstr>Strings</vt:lpstr>
      <vt:lpstr>Strings</vt:lpstr>
      <vt:lpstr>Length of a String</vt:lpstr>
      <vt:lpstr>Concatenate and Repeat</vt:lpstr>
      <vt:lpstr>Concatenate and Repeat</vt:lpstr>
      <vt:lpstr>Indexing</vt:lpstr>
      <vt:lpstr>Indexing</vt:lpstr>
      <vt:lpstr>Indexing</vt:lpstr>
      <vt:lpstr>Slicing</vt:lpstr>
      <vt:lpstr>Slicing</vt:lpstr>
      <vt:lpstr>More Slicing</vt:lpstr>
      <vt:lpstr>Out of Range Slicing</vt:lpstr>
      <vt:lpstr>Tuples</vt:lpstr>
      <vt:lpstr>Nested Tuples</vt:lpstr>
      <vt:lpstr>Length of a Tuple</vt:lpstr>
      <vt:lpstr>More Operations on Tuples</vt:lpstr>
      <vt:lpstr>Unpacking Sequences</vt:lpstr>
      <vt:lpstr>Unpacking Sequences</vt:lpstr>
      <vt:lpstr>Lists</vt:lpstr>
      <vt:lpstr>Lists</vt:lpstr>
      <vt:lpstr>Lists</vt:lpstr>
      <vt:lpstr>More Operations on Lists</vt:lpstr>
      <vt:lpstr>Mutable and Immutable Types</vt:lpstr>
      <vt:lpstr>Summary of Sequences</vt:lpstr>
      <vt:lpstr>Summary of Sequences</vt:lpstr>
      <vt:lpstr>Programming with Python</vt:lpstr>
      <vt:lpstr>Sets</vt:lpstr>
      <vt:lpstr>Sets</vt:lpstr>
      <vt:lpstr>Set Operations</vt:lpstr>
      <vt:lpstr>Dictionaries</vt:lpstr>
      <vt:lpstr>Operations on Dictionaries</vt:lpstr>
      <vt:lpstr>Operations on Dictionaries</vt:lpstr>
      <vt:lpstr>Operations on Dictionaries</vt:lpstr>
      <vt:lpstr>Operations on Dictionaries</vt:lpstr>
      <vt:lpstr>Dictionary Construction</vt:lpstr>
      <vt:lpstr>Programming with Python</vt:lpstr>
      <vt:lpstr>File I/O</vt:lpstr>
      <vt:lpstr>File I/O: open and close</vt:lpstr>
      <vt:lpstr>File I/O: Example</vt:lpstr>
      <vt:lpstr>File I/O: read, write and append</vt:lpstr>
      <vt:lpstr>File I/O: Examples</vt:lpstr>
      <vt:lpstr>File I/O: Examples</vt:lpstr>
      <vt:lpstr>File I/O: Examples</vt:lpstr>
      <vt:lpstr>File I/O: Examples</vt:lpstr>
      <vt:lpstr>File I/O: Examples</vt:lpstr>
      <vt:lpstr> Programming using Python  Modules and Packages</vt:lpstr>
      <vt:lpstr>Modules</vt:lpstr>
      <vt:lpstr>Modules</vt:lpstr>
      <vt:lpstr>Modules Example</vt:lpstr>
      <vt:lpstr>Modules Example</vt:lpstr>
      <vt:lpstr>Importing Specific Functions</vt:lpstr>
      <vt:lpstr>Importing ALL Functions</vt:lpstr>
      <vt:lpstr>__main__ in Modules</vt:lpstr>
      <vt:lpstr>__main__ in Modules</vt:lpstr>
      <vt:lpstr>Package</vt:lpstr>
      <vt:lpstr>PowerPoint Presentation</vt:lpstr>
      <vt:lpstr>PowerPoint Presentation</vt:lpstr>
      <vt:lpstr>__init.py__</vt:lpstr>
      <vt:lpstr>Importing Modules from Packages</vt:lpstr>
      <vt:lpstr>Importing Modules from Packages</vt:lpstr>
      <vt:lpstr>Importing Modules from Packages</vt:lpstr>
      <vt:lpstr>Importing Modules from Packages</vt:lpstr>
      <vt:lpstr>Popular Packages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FLASK MICRO FRAME WORK</vt:lpstr>
      <vt:lpstr>FLASK ISTALLATION</vt:lpstr>
      <vt:lpstr>SAY FLASK TO HELLOW</vt:lpstr>
      <vt:lpstr>PARAMETERS AND DESCRIPTION</vt:lpstr>
      <vt:lpstr>  Debug mode  </vt:lpstr>
      <vt:lpstr>Flask – Routing </vt:lpstr>
      <vt:lpstr>FLASK-HTTP METHODS</vt:lpstr>
      <vt:lpstr>CODE FOR GET AND POST</vt:lpstr>
      <vt:lpstr>FLASK TEMPLATES</vt:lpstr>
      <vt:lpstr>RNEDERING HTML</vt:lpstr>
      <vt:lpstr>STRUCTURE OF FINDING TEMPLATES</vt:lpstr>
      <vt:lpstr>FLASK STATIC FILES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Programming using Python  WELCOME</dc:title>
  <dc:creator/>
  <cp:lastModifiedBy>MY</cp:lastModifiedBy>
  <cp:revision>20</cp:revision>
  <dcterms:created xsi:type="dcterms:W3CDTF">2012-01-03T04:41:00Z</dcterms:created>
  <dcterms:modified xsi:type="dcterms:W3CDTF">2023-12-05T09:30:55Z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3B06E76C5143438A91D8B2C5674381EE_12</vt:lpwstr>
  </property>
  <property fmtid="{D5CDD505-2E9C-101B-9397-08002B2CF9AE}" pid="3" name="KSOProductBuildVer">
    <vt:lpwstr>1033-12.2.0.13215</vt:lpwstr>
  </property>
</Properties>
</file>